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06" r:id="rId23"/>
    <p:sldId id="277" r:id="rId24"/>
    <p:sldId id="307" r:id="rId25"/>
    <p:sldId id="278" r:id="rId26"/>
    <p:sldId id="279" r:id="rId27"/>
    <p:sldId id="280" r:id="rId28"/>
    <p:sldId id="281" r:id="rId29"/>
    <p:sldId id="282" r:id="rId30"/>
    <p:sldId id="283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4" r:id="rId50"/>
    <p:sldId id="305" r:id="rId51"/>
    <p:sldId id="308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2:47:08.37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0 169 0,'28'0'297,"0"0"-281,28 0-16,0 0 0,-1 0 0,1 0 0,0-28 16,0 28-16,-28 0 15,28 0-15,-28 0 0,-1 0 0,1 0 0,0 0 16,0 0-16,28 0 15,-28 0-15,0 0 0,0-28 0,0 28 0,27-28 16,-27 28-16,0 0 0,0 0 0,28 0 0,-28 0 16,0 0-1,0 0-15,0 0 0,0 0 0,-1 0 0,1 0 16,0 0-16,0 0 16,0 0-16,0 0 0,0 0 0,0 0 15,0 0 1,0 0-16,0 0 0,0 0 0,-1 0 15,29 0-15,-28 0 16,28 0-16,-28 0 0,0 0 0,0 0 16,0 0-16,27 0 0,-27 0 0,0 0 15,0 0 1,28 0-16,-28 0 0,0 0 0,0 0 0,0 0 16,0 0-1,27 0-15,-27 0 0,28 0 0,-28 0 0,28 0 16,-28 0-1,28 0-15,-28 0 0,-1 0 0,29 0 16,-28 0-16,0 0 0,0 0 0,0 0 0,28 0 16,-28 0-16,0 0 15,-1 0-15,29 0 0,-28 0 0,0 0 0,0 0 16,0 0 0,0 0-16,0 0 0,56 0 0,-29 0 15,-27 0 1,28 0-16,-28 0 0,28 0 0,-28 0 15,0 0-15,0 0 0,27 0 16,-27 0-16,0 0 0,28 0 16,-28 0-16,0 0 0,0 0 0,0 0 15,0 0-15,-1 0 0,29 0 16,-28 0-16,0 0 0,0 0 16,0 0-16,0 0 15,0 0-15,0 0 0,0 0 0,27 0 16,-27 0-16,0 0 15,0 0-15,0 0 0,0 0 0,0 0 0,0 0 16,28 0-16,-28 0 0,27 0 0,1 0 16,-28 0-16,28 0 15,-28 0-15,28 0 0,-1 0 0,29 0 16,-56 0 0,28 0-16,56 0 0,-84 0 15,27 0-15,1 0 0,-28 0 16,0 0-16,28 0 0,-28 0 0,28 0 0,-29 0 15,29 0-15,-28 0 0,0 0 16,28 0-16,-28 0 0,0 0 16,0 0-16,0 0 0,0 0 0,-1 0 15,1 0 1,0 0-16,0 0 16,0 0-16,0 0 15,0 0-15,0 0 0,0 0 16,0 0-16,0 0 15,-1 0-15,1 0 16,0 0 0,0 0-16,0 0 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3:42:27.03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0,'28'0'188,"27"0"-188,-27 0 15,0 0-15,28 0 0,0 0 0,0 0 0,27 0 16,-27 0-16,0 0 0,28 0 0,-28 0 15,83 0-15,-27 0 16,-56 0-16,-1 0 16,1 0-16,-28 0 0,28 0 0,-28 0 15,0 0-15,0 0 0,56 0 0,-57 0 16,1 0-16,28 0 16,-28 0-16,28 0 0,-28 0 0,28 0 0,-1 0 15,-27 0-15,28 0 16,-28 0-16,28 0 0,0 0 0,-28 0 15,28 0-15,-1 0 0,-27 0 0,28 0 0,-28 0 16,0 0 0,0 0-16,0 0 0,0 0 15,0 0-15,-1 0 0,1 0 16,28 0-16,-28 0 0,28 0 0,-28 0 16,28 0-1,-28 0-15,-1 0 0,1 0 0,56 0 16,-56 0-16,0 0 15,0 0-15,28 0 0,-28 0 0,0 0 16,-1 0-16,29 0 0,-28 0 0,0 0 16,28 0-16,-28 0 15,0 0-15,0 0 0,27 0 0,-27 0 0,0 0 16,0 0-16,0 0 16,0 0-16,0 0 0,0 0 0,0 0 15,0 0-15,0 0 0,-1 0 16,1 0-16,0 0 15,0 0-15,0 0 0,0 0 16,0 0-16,0 0 16,0 0-16,0 0 0,0 0 15,0 0-15,-1 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3:42:28.4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0,'0'28'32,"0"0"14,28-28-46,0 0 0,0 0 16,0 0-16,0 0 0,0 0 16,0 0-16,0 0 0,0 0 15,0 0 1,-1 0 0,1 0-1,0 0-15,0 0 16,0 0-16,0 0 15,0 0 1,0 0-16,0 0 0,0 0 16,0 0-16,-1 0 15,1 0-15,0 0 125,0 0-109,0 0 0,28 0-1,-28 0 1,0 0-16,0 0 0,0 0 0,0 0 0,-1 0 31,1 0-31,0 0 0,0 0 31,0 0-31,0 0 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3:49:13.5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97 0,'28'0'31,"0"0"-15,0 0-16,0 0 31,0 0-31,0 0 0,0 0 0,0 0 16,0 0-16,0 0 15,-1 0 1,1 0-16,28 0 16,-28 0-16,0 0 15,0 0-15,0 0 0,0 0 0,0 0 16,0 0-16,-1 0 16,1 0-16,0 0 0,0 0 0,28 0 0,-28 0 15,0 0-15,0 0 0,0 0 16,0 0-16,-1 0 0,1 0 15,0 0-15,0 0 0,28 0 0,-28 0 16,0 0-16,0 0 16,0 0-16,0 0 0,0 0 15,27 0-15,-27 0 16,0 0-16,0 0 16,0 0-16,0 0 15,0 0-15,0 0 16,0 0-16,0 0 0,-1 0 0,1 0 15,0 0-15,0 0 16,0 0-16,0 0 16,0 0-16,0 0 15,0 0 1,0 0-16,0 0 16,-1 0-16,1 0 0,0 0 15,0 0-15,0 0 16,0 0-1,0 0-15,0 0 0,0 0 32,0 0-1,28 0-31,-29 28 0,1 0 16,0-28 15,0 0 0,0 0-15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3:53:12.4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0,'0'28'47,"28"-1"-47,0 1 16,0-28 0,0 0-1,0 0-15,-1 0 16,1 0-16,0 0 0,0 0 0,28 0 0,-28 0 15,0 0-15,0 0 16,0 0-16,0 0 0,-1 0 0,1 0 0,0 0 16,0 0-16,0 0 0,0 0 15,0 0 1,0 0-16,0 0 31,0 0 0,0 0-31,-1 0 0,1 0 16,28 0-16,-28 0 0,0 0 16,0 0-16,0 0 0,0 0 15,0 0-15,0 0 0,0 0 0,-1 0 16,1 0 0,0 0-16,0 0 0,0 0 15,0 0-15,0 0 0,28 0 16,-28 0-16,27 0 0,-27 0 0,0 0 15,0 0-15,0 0 16,0 0-16,0 0 0,0 0 16,0 0-16,0 0 0,0-28 15,0 28-15,-1 0 0,1 0 16,0 0-16,0 0 0,0 0 0,0 0 16,0 0-1,0 0-15,0 0 0,-28-27 188,28 27-188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3:53:15.0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0 307 0,'28'0'235,"27"0"-235,-27 0 0,0 0 15,56 0-15,-28 0 0,27 0 0,29 0 0,-28 0 16,0-28-16,-1 28 16,1 0-16,28-28 0,-56 28 0,27 0 0,-27 0 15,28-28-15,-28 28 0,-1-27 0,1 27 0,-28 0 16,28-28-16,0 28 0,0 0 16,0 0-16,-1 0 0,-27 0 0,28 0 15,0 0-15,-28-28 16,0 28-16,28 0 0,-29 0 0,29 0 15,-28 0-15,0 0 0,0 0 16,28 0-16,-28 0 0,28 0 0,-29 0 0,1 0 16,28 0-1,-28 0-15,28 0 0,0 0 0,-28 0 0,0 0 16,0 0-16,27-28 0,-27 28 0,0 0 0,0 0 16,0 0-16,0 0 0,0 0 15,0 0-15,0 0 0,0 0 0,-1 0 0,1 0 16,0 0-16,28 0 15,-28 0-15,0 0 0,28 0 0,-56-28 0,56 28 16,-1-28-16,-27 28 0,0 0 16,0 0-16,28 0 0,-28-28 0,28 28 15,-28 0-15,0 0 0,-1 0 0,1 0 0,28 0 16,-28 0 0,0 0-16,28 0 0,-28 0 0,0 0 0,0 0 15,-1 0-15,29 0 0,-28 0 16,0 0-16,0 0 0,0 0 0,0 0 0,28 0 15,-28 0-15,27 0 16,-27 0-16,0 0 0,28 0 16,-28 0-16,0 0 0,0 0 0,0 0 0,0 0 15,0 0-15,-1 0 16,1 0-16,0 0 0,0 0 0,0 0 16,0 0-16,0 0 15,0 0-15,0 0 16,0 0-1,0 0-15,-1 0 16,1 0 0,0 0-16,-28-28 172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3:57:46.4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0 286 0,'28'0'109,"0"0"-109,0 0 0,28 0 16,0 0-16,55 0 0,-83 0 0,84 0 0,-28 0 15,-1 0-15,1 0 0,0 0 16,27 0-16,-27 0 0,0 0 0,0 0 16,111 0-16,-28 0 15,-83 0-15,-28 0 0,28 0 16,-28 0-16,55 0 0,-83 0 0,28 0 0,56 0 16,-57 0-16,-27 0 0,28 0 15,0 0-15,0 0 0,0 0 0,0-28 0,55 0 16,-55 28-16,0-28 0,0 28 0,27 0 15,-55 0-15,56 0 16,-28 0-16,0-28 0,-28 28 16,27-28-16,-27 28 0,0 0 15,0 0-15,0 0 0,112-28 16,-112 28-16,-1 0 16,1 0-16,28 0 0,-28 0 0,0-28 0,0 28 15,28-28-15,-28 28 16,27 0-16,-27 0 0,28 0 15,-28 0-15,0 0 16,28 0-16,28 0 16,-57 0-16,1 0 0,0 0 15,0 0-15,56 0 0,-56 0 16,0 0-16,28-27 0,-28 27 16,-1-28-16,1 28 0,0 0 0,0 0 15,0 0-15,0 0 0,0 0 16,0 0-16,0 0 0,0 0 15,0 0-15,-1 0 16,1 0-16,0 0 0,0 0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3:57:48.11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84 0,'0'28'31,"28"-28"-31,28 28 0,-28-28 15,28 0-15,0 0 0,0 0 0,-1 0 0,1 28 16,-28-28-16,84 28 16,-56-28-16,27 0 0,1 0 0,56 0 0,-57 0 15,1 0-15,28 0 16,-1 0-16,85 0 0,-29 0 0,84 0 0,29 0 0,-169 0 16,57 0-16,27 0 15,-83 0-15,55-28 0,-27 28 0,27 0 0,-55-28 16,27 28-16,-27-56 0,0 28 0,-1 28 0,-27-28 15,56 28-15,-1-28 0,-55 28 16,0 0-16,-1 0 0,-27 0 0,0 0 16,-28 0-16,28 0 0,-28 0 15,0 0-15,0 0 0,0 0 0,-1 0 0,1 0 16,0 0-16,0 0 16,0 0-16,0 0 0,0 0 15,0 0-15,0 0 0,0 0 16,0 0-16,-1 0 0,1 0 15,0 0-15,0 0 0,0 0 0,28 0 16,-28 0 0,0 0-16,0 0 15,0 0-15,0 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3:59:25.39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0,'28'0'156,"0"0"-156,0 0 0,0 0 15,-1 0 1,1 0 0,0 0-16,0 0 15,0 0-15,0 0 32,0 0-32,0 0 15,0 0-15,0 0 16,0 0-16,0 0 15,-1 0-15,1 0 16,0 0-16,0 0 0,0 0 31,0 0-15,0 0-16,0 0 0,0 0 16,0 0-1,0 0 1,-1 0-16,1 0 0,0 0 0,0 0 15,0 0-15,0 0 0,0 0 0,0 0 16,0 0 0,0 0-16,0 0 0,0 0 0,-1 0 15,1 0-15,0 0 0,0 0 16,0 0-16,0 0 0,0 0 16,0 0-16,0 0 0,0 0 15,0 0-15,-1 0 0,1 0 0,0 0 16,0 0-16,0 0 0,0 0 0,0 0 0,0 0 15,0 0-15,0 0 0,0 0 16,-1 0-16,1 0 0,0 0 16,0 0-16,0 0 0,28 0 15,-28 0-15,0 0 0,0 0 0,0 0 16,0 0-16,-1 0 0,1 0 16,28 0-16,-28 0 0,0 0 15,0 0-15,0 0 16,0 0-16,0 0 0,0 0 15,-1 0-15,1 0 0,0 0 0,0 0 16,0 0 0,0 0-16,0 0 0,0 0 0,0 0 15,0 0-15,0 0 16,-1 0-16,1 0 0,0 0 0,0 0 31,0 0-31,0 0 0,28 0 0,-28 0 16,0 0-16,0 0 15,0 0-15,-1 0 0,1 0 0,28 0 16,-28 0-16,28 0 16,-28 0-16,0 0 15,0 0 1,0 0-16,-1 0 0,1 0 16,0 0-16,0 0 0,0 0 15,0 0-15,0 0 16,0 0-16,0 0 0,0 0 15,0 0-15,0 0 0,-1 0 0,1 0 16,0 0 0,0 0-16,0 0 15,0 0 1,0 0 15,0 0-31,0 0 78,0 0 32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3:59:32.8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0 251 0,'28'0'157,"0"0"-157,56 0 0,-28 0 15,-1 0-15,29 0 0,-28 0 0,28 0 0,-29 0 16,29 0-16,-28 0 15,28 0-15,-28 0 0,-1 0 0,29 0 0,-28 0 16,0 0-16,28 0 0,-29 0 0,-27 0 0,84 0 16,-56 0-1,0 0-15,-29 0 0,29 0 0,28 0 16,-28 0-16,0 0 16,-28 0-16,83 0 0,1 0 15,0-27 1,-57 27-16,1-28 0,0 28 0,0-28 15,0 28-15,0 0 0,-29 0 0,29 0 0,0 0 16,-28 0-16,0 0 16,28 0-16,-28 0 0,27 0 0,-27 0 0,0 0 15,0 0 1,0 0-16,0 0 0,0-28 0,0 28 0,0-28 16,0 0-16,0 28 0,27 0 15,-27 0-15,0 0 0,0 0 0,0 0 16,0 0-16,28-28 0,-28 0 0,0 28 15,0 0-15,-1 0 16,1 0-16,0 0 0,0 0 16,0 0-16,0 0 15,0 0-15,0 0 0,0 0 16,0 0-16,0 0 0,-1 0 16,1 0-16,0 0 0,0 0 15,0 0 1,0 0-16,0 0 0,0 0 15,-28-28-15,28 28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3:59:34.56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0,'28'0'94,"0"0"-79,83 0-15,-27 0 0,-28 0 16,0 0-16,-1 0 0,1 0 0,0 0 15,28 0-15,-28 0 0,-1 0 0,1 0 16,0 0-16,0 0 0,0 0 16,27 0-16,-27 0 0,0 0 0,0 0 0,-28 0 15,84 0-15,-57 0 0,1 0 0,0 0 16,0 0-16,-28 0 0,28 0 16,-29 0-16,1 0 0,0 0 0,0 0 0,28 0 15,-28 0-15,28 0 16,-28 0-16,0 0 0,-1 0 0,1 0 15,0 0-15,0 0 0,0 0 0,0 0 16,0 0-16,0 0 0,0 0 16,0 0-16,0 0 0,0 0 15,-1 0-15,1 0 16,0 0-16,0 0 0,0 0 31,0 0-31,0 0 0,0 0 0,0 0 0,0 0 16,0 0-16,-1 0 15,1 0-15,0 0 16,0 0-16,0 0 0,0 0 16,0 0-1,0 0-15,0 0 0,0 0 16,0 0 0,0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3:11:49.0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 0,'28'0'125,"0"0"-109,-1 0-16,1 0 15,28 0-15,-28 0 0,0 0 0,28 0 0,-28 0 16,28 0-16,-29 0 16,1 0-16,28 0 0,0 0 0,-28 0 0,0 0 15,0 0-15,28 0 0,-29 0 16,1 0-16,0 0 0,0 0 15,0 0-15,28 0 0,-28 0 0,0 27 16,0-27-16,0 0 16,27 0-16,-27 0 0,0 0 0,0 0 0,0 0 15,0 0-15,0 0 16,0 0-16,0 0 0,0 0 0,0 0 16,-1 0-16,1 0 15,0 0-15,0 0 0,28 0 0,-28 0 16,0 0-16,0 0 15,0 0 1,0 0-16,0 0 0,-1 0 16,1 0-16,0 0 15,0 0-15,0 0 0,0 0 16,0 0-16,0 0 16,0 0-16,0 0 0,27 0 15,-27 0-15,0 0 0,0 0 31,0 0-31,0 0 0,0 0 16,0 0-16,0 0 0,0 0 16,0 0-16,-1 0 15,1 0-15,0 0 0,0 0 0,0 0 16,0 0-16,0 0 0,0 0 0,0 0 16,0 0-16,0 0 15,27 0-15,-27 0 16,0 0-16,0 0 0,0 0 15,0 0-15,0 0 16,0 0-16,0 0 0,0 0 16,0 0-1,-1 0-15,1 0 0,0 0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4:01:59.12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0,'28'0'94,"28"0"-94,0 0 15,27 0-15,-27 0 0,56 0 0,-29 0 16,29 0-16,84 0 16,-113 0-16,1 0 0,0 0 0,-1 0 15,29 0-15,56 0 0,-29 0 16,-55 0-16,28 0 0,-85 0 15,141 0-15,-112 0 0,27 0 16,29 0-16,-84 0 0,28 0 16,111 0-16,-83 0 0,-28 0 0,0 0 15,27 0-15,1 0 0,0 0 16,0 0-16,-29 0 0,225 0 16,-197 0-16,1 0 15,28 0-15,-29 0 0,113 0 0,-85 0 16,57 0-16,-84 0 0,27 0 15,-27 0-15,-28 0 16,0 0-16,0 0 0,-1 0 0,1 0 0,56 0 16,-56 0-1,-1 0-15,-27 0 0,0 0 0,28 0 0,0 0 0,0 0 16,-28 0-16,28 0 16,-1 0-16,-27 0 0,56 0 0,28 0 15,-84 0-15,83 0 0,-83 0 16,28 0-16,0 0 0,55 0 15,-55 0-15,0 0 0,28 0 16,-28 0-16,83 0 0,-83 0 16,28 0-16,-28 0 0,55 0 0,-83 0 15,140 0-15,-140 0 16,83 0-16,29 0 0,-84 0 16,83 0-16,-55 0 0,0 0 0,-1 0 0,113 0 15,-29 0 1,-27 0-16,55 0 0,1 0 15,-113 0-15,57 0 16,-56 0-16,83 0 0,-83 0 0,27 0 16,57 0-16,-84 0 15,-29 0-15,1 0 0,28 0 0,-28 0 16,28 0-16,55 0 16,-83 0-16,111 0 0,-83 0 0,56 0 15,-29 0-15,-27 0 0,-28 0 16,28 0-16,-29 0 15,1 0-15,0 0 0,56 0 0,27 0 16,-83 0 0,0 0-16,56 0 0,-57 0 0,57 0 15,-56 0 1,0 0-16,0 0 0,27 0 0,-27 0 16,0 0-16,0 0 15,0 0-15,83 0 0,-83 0 0,0 0 0,0 0 16,27 0-16,-27 0 0,0 0 0,0 0 0,83 0 15,-27 0 1,-84 0-16,28 0 0,0 0 16,55 0-16,-55 0 15,0 0-15,28 0 0,-56 0 0,55 0 16,-55 0 0,28 0-16,-28 0 0,28 0 0,-28 0 0,28 0 15,-29 0-15,29 0 0,-28 0 0,0 0 16,0 0-16,0 0 15,0 0-15,0 0 0,28 0 16,-29 0-16,1 0 16,0 0-16,0 0 0,0 0 0,28 0 15,-28 0 1,0 0-16,28 0 0,-29 0 0,1 0 31,0 0-31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6:28:46.6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0 256 0,'28'-28'313,"0"28"-313,0 0 16,0 0-16,0 0 15,0 0-15,28-28 0,-56 0 0,28 28 16,-1 0 15,1 0-31,0 0 0,0 0 31,0 0-31,0 0 32,0 0-32,0 0 0,0-28 15,0 28-15,0 0 0,-1 0 16,1 0-1,0 0-15,0 0 0,0 0 0,-28-28 16,28 28-16,0 0 16,0 0-1,0 0-15,0 0 0,0 0 16,-28-28-16,28 28 16,-1 0-1,1 0-15,0 0 16,0 0-16,0 0 15,0 0 1,0 0 15,0 0-31,0 0 0,0 0 16,0 0-16,-1 0 16,1 0-16,0 0 15,0 0-15,0 0 0,0 0 16,0 0-16,0 0 0,0 0 15,0 0-15,0 0 16,0 0-16,-1 0 16,1 0-16,0 0 0,0 0 0,0 0 15,0 0 1,0 0-16,0 0 16,0 0-16,0 0 0,27-28 15,-27 28-15,-28-28 0,28 28 0,0 0 16,0 0-16,0 0 0,0 0 0,0 0 15,0 0-15,0 0 16,0 0-16,-1 0 0,1 0 0,0 0 16,0 0-16,0 0 0,0 0 15,0 0-15,0 0 0,28 0 16,-28 0-16,0 0 0,27 0 16,-27 0-16,0 0 0,56 0 15,-56 0 1,0 0-16,0 0 0,0 0 0,-1 0 0,1 0 15,28 0-15,-28 0 0,0 0 0,0 0 16,28 0-16,-28 0 16,0 0-16,-1 0 0,29 0 0,-28 0 0,0 0 15,0 0-15,0 0 16,0 0-16,0 0 0,0 0 0,28 0 0,-29 0 16,29 0-16,-28 0 15,0 0-15,28 0 0,-28 0 0,0 0 16,28 0-16,-29 0 0,1 0 0,28 0 15,-28 0-15,0 0 16,0 0-16,0 0 0,0 0 0,0 0 0,0 0 16,0 0-1,-1 0-15,1 0 16,0 0-16,0 0 0,0 0 16,0 0-16,0 0 15,0 0-15,0 0 0,0 0 16,27 0-16,-27 0 15,0 0-15,0 0 0,0 0 0,0 0 0,0 0 16,0 0 0,0 0-16,0 0 0,27 0 0,-27 0 0,0 0 15,0 0 1,0 0-16,0 0 0,0 0 0,0 0 0,0 0 16,0 0-16,0 0 15,0 0-15,-1 0 0,1 0 0,0 0 16,0 0-16,0 0 0,0 0 0,0 0 15,0 0-15,0 0 16,0 0-16,0 0 0,-1 0 16,1 0-16,0 0 15,0 0-15,28 0 0,-28 0 0,0 0 16,0 0-16,28 0 16,-29 0-16,1 0 0,0 0 0,0 0 0,0 0 15,0 0-15,0 0 0,0 0 0,0 0 0,0 0 16,28 0-16,-1 0 15,-27 0-15,0 0 0,0 0 0,0 0 0,0 0 16,28 0-16,-28 0 16,27 0-16,-27 0 0,0 0 0,0 0 15,28 0-15,-28 0 16,0 0-16,0 0 0,0 0 0,0 0 16,0 0-16,-1 0 0,1 0 15,0 0-15,0 0 0,0 0 16,0 0-16,0 0 0,0 0 0,0 0 15,0 0 1,0 0-16,-1 0 0,29 0 16,-28 0-16,0 0 15,0 0-15,0 0 0,0 0 16,28 0-16,-28 0 16,-1 0-16,1 0 0,0 0 0,0 0 0,28 0 0,0 0 15,-28 0-15,0 0 0,28 0 16,-1 0-16,-27 0 15,56 0-15,-56 0 16,0 0-16,0 0 0,0 0 16,0 0-16,-1 0 0,1 0 0,0 0 15,0 0-15,0 0 16,28 0-16,0 0 0,27 0 16,-55 0-16,0 0 15,0 0-15,0 0 0,0 0 0,28 0 16,-28 0-16,0 0 0,0 0 0,55 0 15,-55 0 1,0 0-16,28 0 0,-28 0 0,0 0 16,0 0-16,0 0 0,0 0 15,-1 0-15,1 0 0,0 0 0,0 0 16,0 0-16,0 0 16,0 0-1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6:35:41.1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0,'0'-28'78,"28"28"-46,0 0-17,0 0 1,0 0 0,28 0-16,-28 0 0,0 0 15,0 0 1,-1 0-16,1 0 15,0 0 1,0 0-16,0 0 16,0 0 15,0 0-15,0 0-16,28 0 15,-28 0-15,-1 0 0,1 0 16,0 0-16,0 28 15,0-28-15,0 0 16,0 0 0,0 0-16,0 0 15,0 0-15,0 0 0,0 0 0,-1 28 16,1-28 0,0 0-1,0 0-15,0 0 16,0 0-1,0 0 1,0 0-16,0 0 16,0 0-16,-28 28 0,28-28 0,-1 0 15,1 0 1,0 0-16,0 0 0,0 0 16,0 0-1,0 28-15,-28 0 0,28-28 16,0 0-16,0 0 15,0 0-15,-1 0 16,1 0-16,0 0 16,0 0-1,0 0-15,0 0 16,0 0-16,0 0 0,-28 28 16,28-28-16,0 0 0,0 0 15,0 0 1,-1 0-16,1 0 0,-28 28 15,28-28-15,-28 28 0,28-28 0,0 0 16,28 0 0,-28 0-16,0 0 15,0 0 1,0 0-16,-1 0 16,1 0-16,0 0 15,0 0 1,0 0-16,0 0 0,0 0 15,0 0-15,0 0 16,0 0 0,0 0 31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6:40:30.7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0,'27'0'250,"29"0"-250,0 0 0,28 0 0,-28 0 15,27 0-15,29 0 0,-56 0 0,0 0 0,27 0 16,-55 0 0,28 0-16,0 0 0,-28 0 0,28 0 0,0 0 15,27 0 1,-55 0-16,0 0 0,0 0 0,0 0 15,0 0-15,0 0 0,0 0 16,0 0-16,-1 0 16,1 0-16,0 0 15,0 0 1,0 0 0,0 0-16,0 0 15,0 0-15,0 0 16,0 0-16,0 0 15,0 0-15,-1 0 0,1 0 16,0 0-16,0 0 0,0 0 16,0 0-16,0 0 15,0 0-15,0 0 16,0 0-16,0 0 0,-1 0 16,1 0-16,0 0 0,28 0 15,-28 0-15,0 0 0,0 0 16,28 0-16,-28 0 0,27 0 0,-27 0 15,0 0-15,28 0 16,-28 0-16,0 0 0,28 0 0,0 0 0,-1 0 16,-27 0-16,0 0 0,28 0 0,-28 0 15,0 0-15,56 0 16,-57 0-16,29 0 0,0 0 0,56 0 16,-84 0-16,55 0 15,-55 0-15,0 0 0,28 0 16,-28 0-16,0 0 0,28 0 15,-28 0-15,0 0 0,-1 0 0,1 0 16,0 0-16,0 0 0,28 0 0,-28 0 0,0 0 16,0 0-1,0 0-15,0 0 0,27 0 0,-27 0 0,0 0 0,0 0 16,0 0-16,0 0 16,28 0-16,-28 0 0,28 0 0,-29 0 0,1 0 15,0 0-15,28 0 16,-28 0-16,0 0 0,0 0 0,0 0 15,0 0-15,0 0 0,27 0 0,-27 0 16,0 0-16,28 0 0,-28 0 16,0 0-16,0 0 0,0 0 0,27 0 0,1 0 15,0 0-15,0 0 16,0 0-16,-28 0 0,0 0 0,0 0 0,27 0 16,1 0-16,-28 0 15,28 0-15,0 0 0,0 0 0,-29 0 16,29 0-16,-28 0 0,28 0 15,-28 0-15,28 0 0,-28 0 0,27 0 16,1 0-16,-28 0 0,0 0 0,28 0 0,0 0 16,-28 0-16,28 0 15,-1 0-15,-27 0 0,0 0 0,0 0 0,0 0 16,0 0-16,28 0 0,-28 0 16,0 0-16,-1 0 0,1 0 15,0 0-15,0 0 0,28 0 16,-28 0-16,0 0 0,0 0 0,0 0 15,28 0-15,-29 0 16,1 0-16,0 0 0,0 0 0,0 0 16,0 0-16,0 0 0,28 0 0,-28 0 15,0 0-15,27 0 16,-27 0-16,0 0 0,28 0 0,0 0 0,-28 0 16,28 0-16,-1 0 0,1 0 15,0 0-15,28 0 0,-56 0 0,55 0 0,-27 0 16,-28 0-16,28 0 0,0 0 15,0 0-15,-1 0 0,-27 0 0,28 0 0,0 0 16,-28 0-16,0 0 0,28 0 0,-28 0 0,27 0 16,-27 0-16,28 0 15,-28 0-15,0 0 0,0 0 0,0 0 16,0 0-16,0 0 0,0 0 16,27 0-16,-27 0 0,0 0 15,0 0-15,0 0 0,0 0 16,0 0-16,0 0 0,28 0 0,-29 0 0,1 0 15,0 0-15,0 0 0,28 0 0,-28 0 16,0 0-16,56 0 16,-56 0-16,-1 0 0,1 0 0,28 0 15,-28 0-15,28 0 0,-28 0 16,0 0-16,0 0 0,27 0 0,-27 0 16,0 0-16,28 0 0,-28 0 15,0 0-15,28 0 0,-28 0 0,0 0 16,27 0-1,-27 0-15,0 0 0,28 0 0,-28 0 0,0 0 16,0 0-16,28 0 0,-28 0 0,27 0 0,-27 0 16,0 0-16,0 0 0,28 0 15,-28 0-15,28 0 0,-28 0 0,-1 0 16,1 0-16,28 0 0,-28 0 16,28 0-16,-28 0 0,0 0 0,0 0 0,27 0 15,-27 0-15,28 0 16,-28 0-16,0 0 0,0 0 0,56 0 15,-56 0-15,0 0 0,27 0 16,-27 0-16,28 0 0,-28 0 16,28 0-16,0 0 0,-1 0 0,29 0 15,-56 0 1,0 0-16,28 0 0,-28 0 0,56 0 16,-29 0-1,1 0-15,-28 0 0,0 0 0,28 0 0,-28 0 16,0 0-16,0 0 15,27 0-15,1 0 0,-28 0 0,28 0 16,0 0-16,0 0 0,-1 0 0,1 0 0,0 0 16,0 0-16,0 0 15,-28 0-15,0 0 0,27 0 0,1 0 0,-28 0 16,28 0-16,0 0 0,27 0 16,-27 0-16,0 0 0,-28 0 15,0 0-15,28 0 0,-28 0 16,0 0-16,27 0 0,-27 0 0,28 0 15,-28 0-15,28 0 0,0 0 16,-28 0-16,0 0 0,27 0 0,-27 0 0,28 0 16,0 0-16,-28 0 0,0 0 0,0 0 0,27 0 0,-27 0 15,0 0-15,0 0 16,28 0-16,-28 0 0,28 0 0,-28 0 16,28 0-16,-29 0 15,1 0-15,0 0 0,28 0 0,-28 0 0,0 0 16,0 0-16,28 0 0,-28 0 15,27 0-15,-27 0 0,0 0 0,28 0 0,-28 0 16,28 0-16,-28 0 0,0 0 0,27 0 16,1 0-16,-28 0 15,28 0-15,-28 0 0,28 0 0,0 0 16,-29 0-16,1 0 16,28 0-16,-28 0 0,28 0 0,28 0 15,-29 0-15,-27 0 16,28 0-16,-28 0 0,0 0 0,28 0 0,-28 0 15,28 0-15,-29 0 16,1 0-16,28 0 0,28 0 0,-56 0 16,28 0-16,0 0 0,-1 0 0,29 0 15,-28 0 1,-28 0-16,28 0 0,-28 0 0,-1 0 0,1 0 16,28 0-16,-28 0 0,0 0 15,28 0-15,-28 0 0,28 0 0,-28 0 0,27 0 16,-27 0-16,0 0 15,28 0-15,-28 0 0,28 0 0,0 0 0,-1 0 16,1 0-16,0 0 0,0 0 0,-28 0 0,28 0 16,-1 0-16,-27 0 0,28 0 15,-28 0-15,28 0 0,-28 0 0,0 0 16,0 0-16,0 0 16,-1 0-16,1 0 0,0 0 0,0 0 15,0 0 1,0 0-16,0 0 0,0 0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6:40:34.1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56 0,'28'0'156,"27"0"-156,1 0 16,28 0-16,-28 0 0,0 0 15,27 0-15,-27 0 0,56 0 0,-84 0 0,139 0 16,-139 0-1,28 0-15,-28 0 0,28 0 0,0 0 0,-29 0 0,29 0 16,-28 0-16,0 0 16,0 0-1,0 0-15,0 0 0,0 0 0,-28-28 16,0 0 281,28 28-282,0 0-15,27 0 0,-27 0 0,0 0 16,0 0 0,28 0-16,-28 0 0,0 0 0,0 0 0,0 0 15,-1 0 1,1 0-16,0 0 16,0 0-16,0 0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6:41:26.3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0,'0'-28'125,"28"28"-93,0 0-32,0 0 0,0 0 0,28 0 15,-28 0-15,-1 0 16,1 0-16,0 0 0,0 0 0,0 0 0,28 0 16,-28 0-16,28 0 0,-28 0 15,-1 0-15,1 0 0,0 0 0,0 0 16,0 0-16,28 0 0,-28 0 15,0 0-15,0 0 0,0 0 0,0 0 16,27 0-16,1 0 16,-28 0-16,0 0 0,0 0 15,0 0-15,0 0 0,0 0 16,0 0-16,-1 0 0,1 0 0,0 0 16,0 0-1,0 0-15,0 0 31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6:46:49.3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47 0,'56'0'141,"-1"0"-141,85 0 15,-56 0-15,55 0 16,-55 0-16,0 0 0,55 0 0,-55 0 15,139 0-15,-139 0 16,28 0-16,-29 0 0,29 0 0,0 0 0,27 0 16,57 0-16,-113 0 15,-27 0-15,0 0 0,0 0 0,28 0 0,-29 0 16,1 0-16,28 0 0,-28 0 16,0 0-16,-1 0 0,1 0 0,0 0 0,0 0 15,-28 0-15,28 0 0,-1 0 0,1 0 16,-28 0-1,28 0-15,-28 0 0,28 0 0,0 0 0,-28 0 16,27 0-16,-27 0 0,0 0 16,28 0-16,-28 0 0,0 0 15,28 0-15,-28 0 0,-1 0 16,1 0-16,28 0 0,-28 0 0,28 0 16,-28 0-16,0 0 0,0 0 0,0 0 15,-1 0-15,1 0 16,0 0-16,0 0 0,0 0 0,0 0 0,0 0 15,0 0-15,0 0 16,28 0-16,-28 0 0,-1 0 0,1 0 16,0 0-16,0 0 0,0 0 15,28 0-15,-28 0 0,28 28 0,-1-28 0,-27 28 16,0-28-16,0 0 16,28 0-16,0 0 0,0 0 0,0 0 0,27 0 15,-55 0-15,28 0 16,0 0-16,0 0 0,-1 0 0,1 0 15,84 0-15,-84 0 0,27 0 0,-27 0 0,84 0 16,-84 0 0,139 0-16,-139 0 0,-28 0 0,83 0 15,-27 0-15,-28 0 0,111 0 16,-111 0-16,28 0 0,-28 0 0,0 0 16,27 0-16,-27 0 0,0 0 0,56 0 15,-57 0-15,1 0 16,-28 0-16,28 0 0,0 0 0,0 0 15,-28 0-15,0 0 16,-1 0-16,1 0 0,0 0 16,0 0-1,0 0-15,0 0 16,0 0 0,28 0-16,-28 0 15,0 0-15,-1 0 0,1 0 0,0 0 16,0 0-16,56 0 15,-56 0-15,0 0 0,28 0 0,-29 0 16,29 0-16,0 0 0,0 0 16,0 0-16,0 0 0,-1 0 0,29 0 15,28 0-15,-28 0 16,-57 0-16,29 0 0,0 0 0,84 0 16,-112 0-16,27 0 0,1 0 0,-28 0 15,0 0-15,28 0 16,0 0-16,-28 0 0,27 0 0,1 0 0,0 0 0,56 0 15,-84 0 1,27 0-16,1 0 0,56 0 0,-84 0 0,28 0 16,0 0-16,-1 0 0,57 0 15,-56 0-15,28 0 0,-29 0 0,1 0 16,0 0-16,84 0 16,-113 0-16,29 0 0,0 0 0,0 0 15,-28 0-15,28 0 0,0 0 0,-1 0 0,29 0 16,-28 0-16,0 0 0,0 0 15,27 0-15,-27 0 0,0 0 0,0 0 16,0 0-16,27 0 0,57 0 16,-84 0-16,0 0 0,27 0 15,-27 0-15,0 0 0,0 0 0,0 0 16,-1 0-16,1 0 0,0 0 0,0 0 0,0 0 16,0 0-16,-1 0 0,1 0 0,0 0 15,0 0-15,0 0 0,-1 0 16,1 0-16,-28 0 0,0 0 0,28 0 0,0 0 15,0 0-15,-1 0 16,1 0-16,0 0 0,0 0 0,0 0 0,-28 0 16,27 0-16,1 0 15,-28 0-15,28 0 0,-28 0 0,0 0 16,0 0-16,0 0 16,0 0-16,-1 0 0,1 0 0,0 0 0,0 0 15,0 0-15,0 0 0,0 0 31,0 0-31,0 0 0,0 0 47,0 0-31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6:46:51.9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31 127 0,'-28'0'78,"28"28"-62,28-28 31,28 0-31,0 0-16,0 0 15,83 0-15,-55 0 0,0 0 16,28 0-16,-29 0 0,1 0 0,139 0 15,-139 0-15,-28 0 0,28 0 16,55 0-16,-83 0 0,56 0 16,-57 0-16,1 0 0,0 0 15,28 0-15,0 0 0,-57 0 0,85 0 16,-56 0 0,0 0-16,-28 0 0,28 0 0,-1 0 0,-27 0 0,0 0 15,0 0-15,0 0 0,28 0 0,-28 0 0,0 0 16,0 0-16,-1 0 15,29 0-15,-28 0 0,0 0 0,0 0 0,0 0 16,0 0 0,28 0-16,-28 0 0,-1 0 0,1 0 0,0 0 15,28 0-15,0 0 16,-28 0-16,56 0 0,-29 0 16,1 0-16,0 0 0,0 0 0,0 0 0,-28 0 15,27 0-15,-27 0 16,28 0-16,0 0 0,-28 0 0,28 0 15,0 0-15,-28 0 0,27 0 0,-27 0 16,28 0-16,28 0 0,-28 0 0,27 0 16,-27 0-1,0 0-15,-28 0 16,28 0-16,55 0 0,-55 0 0,0 0 16,-28 0-16,28 0 0,0 0 0,-1 0 0,1 0 15,0 0-15,0 0 0,0 0 0,0 0 0,27 0 16,-27 0-16,84 0 15,-57 0-15,1 0 0,-28 0 0,56 0 16,-29 0-16,1 0 0,0 0 16,-28 0-16,27 0 0,29 0 0,-28 0 15,-28 0-15,27 0 0,85 0 16,-84 0-16,27 0 0,-27 0 0,0 0 16,-29 0-16,1 0 0,0 0 0,28 0 0,-28 0 15,0 0-15,-1 0 16,-27 0-16,0 0 0,28 0 0,56 0 15,-57 0-15,-27 0 0,0 0 0,28 0 0,0 0 16,-28 0-16,0 0 0,28 0 16,-1 0-16,-27 0 0,28 0 15,-28 0-15,28 0 0,-28 0 0,0 0 16,0 0-16,0 0 0,-1 0 16,1 0-16,0 28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6:47:36.07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0,'28'0'110,"28"0"-110,-28 0 15,28 0-15,56 0 0,-29 0 16,1 0-16,0 0 0,-1 0 0,29 0 0,-56 0 15,28 0-15,-1 0 16,1 0-16,0 0 0,28 0 0,-85 0 0,85 0 16,-56 0-16,28 0 0,-28 0 15,-1 0-15,1 0 0,28 0 0,-28 0 0,0 0 16,-1 0-16,1 0 16,-28 0-16,28 0 0,-28 0 0,28 0 15,-1 0-15,-27 0 0,28 0 0,-28 0 16,28 0-16,0 0 15,-28 0-15,28 0 0,-1 0 0,-27 0 16,28 0-16,-28 0 16,28 0-16,0 0 0,-28 0 0,27 0 0,1 0 15,-28 0-15,28 0 16,-28 0-16,28 0 0,-28 0 0,-1 0 16,1 0-16,0 0 0,0 0 0,0 0 0,28 0 0,-28 0 15,28 0 1,-28 0-16,0 0 0,-1 0 15,29 0-15,-28 0 16,0 0-16,0 0 0,0 0 0,0 0 0,0 0 31,0 0-31,0 0 0,-1 0 0,1 0 16,0 0 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3:14:34.4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0,'55'0'141,"-27"0"-141,28 0 0,28 0 15,-28 0-15,-1 0 0,29 0 0,-28 0 0,28 0 16,-1 0-16,-27 0 16,140 0-16,-140 0 0,27 0 0,57 0 15,-84 0-15,27 0 16,-27 0-16,0 0 0,0 0 0,0 0 16,55 0-16,-83 0 15,0 0-15,28 0 0,0 0 0,-28 0 0,28 0 16,-29 0-16,1 0 0,0 0 0,28 0 0,-28 0 15,56 0-15,-56 0 16,0 0-16,-1 0 0,29 0 0,-28 0 16,28 0-16,-28 0 0,0 0 15,28 0-15,-28 0 0,27 0 0,-27 0 16,0 0-16,28 0 0,0 0 0,-28 0 16,0 0-16,28 0 0,-29 0 0,1 0 0,0 0 15,0 0-15,28 0 0,-28 0 16,0 0-16,0 0 0,55 0 15,-27 0-15,28 0 0,-28 0 16,-28 0-16,56 0 16,-29 0-16,57 0 15,0 0 1,-1 0 0,-83 0-1,56 0-15,-56 0 0,223 0 16,-223 0-16,112 0 15,-113 0 1,141 0-16,-56 0 16,-29 0-1,29 0-15,-56 0 0,83 0 16,-83 0 0,0 0-16,0 0 0,0 0 0,-1 0 15,1 0-15,28 0 0,0 0 16,-56 0-16,0 0 15,27 0-15,-27 0 0,0 0 0,28 0 0,0 0 16,-28 0-16,28 0 16,-28 0-16,-1 0 0,1 0 0,0 0 0,0 0 15,0 0-15,0 0 16,0 0-16,0 0 0,0 0 16,-28-28 93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3:17:37.8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28 292 0,'-28'0'32,"56"28"93,28-28-125,-28 0 15,0 0-15,28 0 0,-28 0 0,0 0 16,0 0-16,0 0 0,27 0 15,1 0-15,-28 0 16,0 0-16,28 0 0,-28 0 16,0 0-16,0 0 0,-1 0 0,1 0 15,0 0-15,-28 28 0,28-28 0,0 0 16,28 0-16,-28 0 16,0 0-16,0 0 0,0 0 0,0 0 0,-1 0 0,1 0 15,0 0 1,0 0-16,0 0 0,0 0 15,0 0-15,28 0 16,-28 0-16,0 0 16,-1 0-16,1 0 0,0 0 0,0 0 15,0 0-15,0 0 0,28 0 0,-28 0 16,28 0-16,-29 0 0,29 0 0,0 0 16,-28 0-16,0 0 15,0 0-15,28 0 0,-28 0 0,0 0 16,-1 0-16,1 0 15,0 0-15,56 0 0,-56 0 0,0 0 16,28 0-16,-28 0 0,55 0 16,1 0-16,-56 0 15,28 0-15,0 0 0,-29 0 0,1 0 0,28 0 16,-28 0-16,0 0 16,28 0-16,0 0 0,-28 0 0,0 0 15,27 0 1,-27 0-16,0 0 0,28 0 0,-28 0 15,0 0-15,0 0 16,0 0-16,27 0 0,-27 0 16,0 0-1,0 0-15,0 0 0,0 0 0,0 0 16,0 0-16,0 0 16,0 0-16,0 0 0,27 0 15,-27 0-15,0 0 0,0 0 16,28 0-16,-28 0 15,0 0-15,28 0 0,-28 0 0,-1 0 16,1 0-16,28 0 0,-28 0 16,0 0-16,0 0 0,0 0 15,0 0-15,55 0 0,-55 0 0,28 0 16,0 0 0,-28 0-16,28 0 0,-28 0 15,0 0-15,0 0 16,-1 0-16,1 0 0,0 0 0,0 0 15,0 0-15,0 0 16,0 0-16,0 0 16,0 0-16,28 0 0,-29 0 15,1 0-15,0 0 0,0 0 0,0 0 16,0 0-16,0 0 0,28 0 0,0 0 16,-29 0-16,1 0 15,0 0-15,28 0 0,-28 0 0,56 0 16,-28 0-16,-1 0 15,1 0-15,-28 0 16,0 0-16,0 0 16,0-28-16,0 0 0,0 28 15,0 0-15,0 0 0,-1 0 16,1 0-16,0 0 16,0 0-16,0 0 15,0-28-15,0 28 0,0 0 16,0 0-16,0 0 15,0 0-15,0 0 16,-1 0-16,1 0 0,0-28 16,0 28-16,0-28 15,0 28-15,0 0 0,0 0 0,0-28 16,0 28-16,27 0 0,-27 0 0,0 0 16,0 0-16,28 0 0,-28 0 15,28 0-15,-28 0 0,0 0 16,-1 0-1,1 0-15,0 0 0,0 0 0,28 0 16,-56-27-16,56 27 16,-28 0-16,0 0 0,0 0 15,0 0-15,-1 0 0,1-28 0,28 28 16,-28 0-16,28 0 16,-28 0-16,0 0 0,28-28 0,-29 28 15,57-28-15,-56 28 16,0 0-16,0 0 0,0 0 15,0 0-15,0 0 16,0 0-16,27 0 16,-27 0-16,28 0 15,-28 0-15,0 0 0,0 0 0,0 0 0,0 0 16,28 0-16,-1 0 0,-27 0 0,0 0 16,0 0-16,28 0 15,0 0-15,-28 0 0,0 0 16,-1 0-16,1 0 0,0 0 15,0 0-15,0 0 0,0 0 0,28 0 16,0 0 0,-28 0-16,0 0 0,-1 0 0,1 0 15,0 0-15,0 0 0,0 0 0,28 0 16,-28 0-16,0 0 16,0 0-16,0 0 0,-1 0 15,1 0 1,0 0-16,0 0 15,0 0-15,0 0 16,0 0-16,0 0 0,0 0 16,28 0-16,-29 0 0,1 0 0,0 0 15,0 0-15,0 0 16,0 0-16,0 0 0,56 0 0,-56 0 16,0 0-16,-1 0 15,29 0-15,0 0 0,-28 0 16,0 0-16,28 0 15,-28 0-15,27 0 0,-27 0 0,28 0 16,-28 0-16,0 0 16,0 0-16,28 0 0,-28 0 0,27 0 15,-27 0-15,0 0 0,0 0 16,0 0-16,28 0 16,-28 0-16,0 0 0,0 0 15,0 0-15,0 0 16,-1 0-16,29 0 0,-28 0 15,0 0-15,0 0 0,0 0 16,0 0-16,0 0 16,0 0-16,27 0 0,-27 0 15,0 0-15,0 0 0,0 0 0,0 0 0,0 0 16,0 0-16,0 0 0,0 0 0,0 0 0,0 0 16,-1 0-16,1 0 0,0 0 15,0 0-15,0 0 16,0 0-16,0 0 0,0 0 15,0 0-15,0 0 16,0 0 0,-1 0-16,1 0 15,0 0-15,0 0 0,0 0 32,0 0-32,0 0 0,0 0 15,0 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3:20:09.8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31 0,'28'0'125,"0"0"-109,-1 0-16,29 0 15,-28 0-15,0 0 0,28 0 0,-28 0 16,0 0-16,0 0 15,0 0-15,-1 0 0,57 0 0,-56 0 16,0 0-16,28 0 16,-28 0-16,0 0 0,0 0 0,0 0 0,-1 0 15,1 0-15,0 0 0,0 0 16,0 0-16,0 0 16,0 0-16,0 0 0,0 0 15,28 0-15,-29 0 16,1 0-16,0 0 15,0 0-15,0 0 16,0 0-16,0 0 16,0 0-1,0 0 1,0 0-16,0 0 16,-1 0-1,1 0-15,0 0 31,0 0-31,0 0 0,0 0 16,0 0-16,0 0 16,0 0-1,0 0-15,0 0 0,0 0 16,-1 0-16,1 0 16,0 0-16,0 0 0,0 0 15,0 0 1,0 0-16,0 0 0,0 0 15,0 0 1,0 0-16,-1 0 0,1 0 16,0 0-1,0 0-15,0 0 16,0 0-16,0 0 0,0 0 16,0 0-1,0 0-15,0 0 16,0 0-16,-1 0 15,1 0-15,-28-28 32,28 28-32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3:20:12.0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0,'28'0'141,"0"0"-141,28 0 15,-29 0-15,1 0 0,0 0 0,56 0 16,-28 0-16,-28 0 15,0 0-15,0 0 0,27 0 0,1 0 16,-28 0-16,28 0 0,0 0 16,0 0-16,-29 0 0,85 0 0,0 0 15,-56 0-15,-28 0 16,27 0-16,1 0 0,0 0 0,0 0 16,-28 0-16,0 0 0,0 0 0,-1 0 15,1 0-15,0 0 16,0 0-16,28 0 15,-28 0 1,0 0-16,0 0 16,0 0-1,0 0-15,-1 0 0,1 0 16,0 0 0,0 0-1,0 0-15,0 0 0,0 0 16,0 0-1,0 0-15,0 0 0,0 0 16,0 0 0,-1 0-16,1 0 15,0 0 17,0 0-32,0 0 15,0 0 1,0 0-16,0 0 0,0 0 15,0 0 1,0 0-16,-1 0 0,1 0 16,0 0-1,0 0 1,0 0-16,0 0 16,0 0-16,0 0 0,0 0 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3:28:19.36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36 0,'28'0'172,"28"0"-156,-28 0-16,27 0 0,1 0 0,-28 0 15,28 0-15,0 0 0,0 0 16,-1 0-16,-27 0 0,0 0 0,0 0 16,28 0-16,-28 0 0,0 0 0,0 0 0,28 0 15,-29 0-15,29 0 16,-28 0-16,0 0 0,0 0 0,56 0 16,-56 0-16,0 0 15,27 0-15,-27 0 0,28 0 16,-28 0-16,0 0 0,0 0 15,0 0-15,0 0 0,0 0 0,55 0 16,-55 0 0,0 0-16,28 0 0,-28 0 0,0 0 0,0 0 15,28 0-15,-29 0 0,1 0 16,56 0-16,-56 0 0,28 0 16,-28 0-16,0 0 0,0 0 0,0 0 15,-1 0-15,1 0 0,0 0 16,0 0-16,0 0 0,28 0 0,-28 0 0,0 0 15,0 0 1,0 0-16,-1 0 0,29 0 0,0 0 0,-28 0 16,0 0-16,0 0 0,0 0 0,0 0 15,0 0-15,0 0 0,-1 0 16,29 0-16,-28 0 0,0 0 0,0 0 0,0 0 16,0 0-16,28 0 15,-28 0-15,27 0 0,1 0 0,-28 0 0,28 0 16,-28 0-16,28 0 15,-1 0-15,-27 0 0,28 0 0,-28 0 16,0 0-16,0 0 0,0 0 16,0 0-16,0 0 0,28 0 0,-29 0 0,1 0 15,28 0-15,-28 0 0,0 0 16,28 0-16,-28 0 0,-28-28 16,28 28-16,27 0 0,-27 0 0,0 0 0,0 0 15,0 0-15,0 0 16,0 0-16,0 0 0,0 0 0,0 0 0,0 0 15,-1 0 1,1 0-16,0 0 0,0 0 0,0 0 16,0 0-16,0 0 15,0 0 1,0 0-16,0 0 0,0 0 16,0 0-1,-1 0-15,1 0 16,0 0-16,0 0 15,0 0-15,0 0 16,0 0 0,0 0-16,0 0 15,0 0-15,0 0 16,-1 0 0,1 0-16,0 0 15,0 0 1,0 0-16,0 0 15,0 0 1,0 0-16,0 0 0,0 0 16,0 0-16,0 0 0,-1 0 15,1 0 1,0 0-16,0 0 0,0 0 16,0 0-1,0 0-15,0 0 0,0 0 16,0 0-1,0 0-15,-1 0 0,1 0 16,0 0 0,0 0-16,0 0 15,0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3:41:53.58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0,'28'0'157,"28"28"-157,-28-28 15,28 0-15,-1 0 0,-27 0 16,0 0-16,0 0 0,28 28 0,-28-28 0,28 27 15,-28-27-15,27 0 0,-27 0 0,28 0 0,-28 0 16,28 0 0,-28 0-16,0 0 0,0 0 15,0 0-15,0 0 0,-1 0 16,1 0-16,0 0 0,0 0 0,28 0 16,-28 0-16,0 0 15,0 0-15,28 0 16,-1 28-16,-27 0 0,0-28 15,28 0-15,-28 0 0,0 0 16,0 0-16,0 0 0,0 28 0,0-28 16,-1 0-16,1 0 0,0 0 15,0 0-15,0 0 0,0 0 16,0 0-16,28 0 16,-28 0-16,0 0 15,-1 0-15,1 0 0,0 0 0,0 0 16,0 0-16,0 0 15,0 0-15,0 0 0,0 0 16,0 0 0,0 28-16,-1-28 0,1 28 15,0-28-15,0 0 16,0 0-16,0 0 0,0 0 16,0 0-16,0 0 15,0 0-15,0 0 0,0 0 16,-1 0-16,1 0 0,0 0 0,0 0 0,0 0 31,0 0-31,0 0 0,28 0 16,-28 0-16,0 0 15,-1 0-15,1 0 0,0 0 0,0 0 16,0 0-16,0 0 16,28 0-16,-28 0 0,0 0 0,0 0 0,-1 0 15,1 0 1,0 0-16,0 0 0,0 0 0,0 0 0,0 0 15,0 0-15,0 0 0,0 0 16,0 0-16,0 0 0,-1 0 16,1 0-16,0 0 0,0 0 0,0 0 15,0 0-15,0 0 16,0 0-16,0 0 0,0 0 16,0 0-16,-1 0 0,1 0 15,0 0-15,0 0 0,0 0 0,0 0 16,0 0-16,0 0 0,0 0 15,0 0 1,0 0-16,0 0 0,-1 0 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3:41:56.38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0,'56'0'93,"-1"0"-77,57 0 0,-56 0-16,28 0 0,-29 0 0,29 0 15,-28 0-15,84 0 0,-85 0 16,1 0-16,0 0 0,-28 0 0,0 0 0,28 0 16,-1 0-16,1 0 15,0 0-15,-28 0 0,28 0 0,0 0 16,-28 0-16,27 0 0,29 0 15,28 0-15,-28 0 16,-1 0-16,-27 0 0,0 0 16,28 0-1,-56 0-15,27 0 0,-27 0 16,0 0-16,28 0 0,-28 0 16,0 0-16,0 0 0,0 0 0,0 0 15,0 0-15,-1 0 0,1 0 16,0 0-16,0 0 0,28 0 0,-28 0 15,0 0-15,0 0 0,0 0 16,27 0-16,-27 0 16,0 0-16,0 0 0,0 0 0,0 0 15,0 0-15,0 0 16,0 0-16,0 0 0,0 0 16,27 0-16,-27 0 15,28 0-15,-28 0 0,0 0 16,0 0-16,0 0 0,0 0 0,0 0 15,0 0-15,-1 0 16,1 0 0,0 0-1,0 0-15,0 0 0,0 0 16,0 0 0,0 0-1,0 0 1,0 0-16,0 0 94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A0D786-A84C-4943-8263-FD70F9BF6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F31A476-6EFE-4236-8D89-4079B1542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638815-22B1-4E25-BF4E-3379125FC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E7C7-F6F3-4ECF-974E-30E167D67956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3A75F1-78A7-4B58-A5F2-9CF0E25DD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FE64E2-9C88-4E2E-A1A8-A9242827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8C6E-ABCE-4A73-AACC-797B5C679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858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B532B-5107-4A09-9B6E-811F3773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D6A1DC-771E-419A-B6F9-D8B75D17A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870113-49B5-4E5F-8F48-6FC276FE3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E7C7-F6F3-4ECF-974E-30E167D67956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96F3CF-D846-4508-A6DC-0855ECABC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2846F4-12DC-450F-850C-6562FD9A6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8C6E-ABCE-4A73-AACC-797B5C679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980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126DD2-BE6B-4C69-A64A-4A9943CB01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410FAC-CE69-4C27-A88E-54F736743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02BB9F-EFC9-4894-B2FA-45C00559B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E7C7-F6F3-4ECF-974E-30E167D67956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459FC0-12A2-4DE9-AD27-C7B8CCD54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A4F4F7-E702-4422-BA9D-992921D04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8C6E-ABCE-4A73-AACC-797B5C679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27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F6D86-698B-474E-A979-18617F97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6A2A91-ED3C-4136-98AA-EDF37952A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32B6F8-1691-4C9D-A395-40CA05C1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E7C7-F6F3-4ECF-974E-30E167D67956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D3FEE3-77C6-4963-8C41-5F9F5D44D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86CEDC-10E2-4E3D-B037-741D0E20D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8C6E-ABCE-4A73-AACC-797B5C679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391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12A63-41AA-47CE-BCAA-965B3C287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CA3439-C3F3-4001-BC6E-2EDCC1D11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2A459A-C753-4696-8965-E91146D5C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E7C7-F6F3-4ECF-974E-30E167D67956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6B45B0-E5DB-4A93-BCAA-AD9763125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8C322-CF21-4FD8-AA96-D1525FC9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8C6E-ABCE-4A73-AACC-797B5C679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713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9B85E9-6807-498E-A045-2FD756B4F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BB046E-D2CD-4A92-AD65-50ED4B505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11D458-02B6-4120-8B8C-01D67FAD5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B8EF91-D98E-4A81-A2A3-0B03757E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E7C7-F6F3-4ECF-974E-30E167D67956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07FF0B-FDAA-40A8-B1BF-526A6061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1B7DA2-3AD7-4275-8F1B-F4F470DE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8C6E-ABCE-4A73-AACC-797B5C679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697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2D59E-BBD1-415A-9AC7-FE2DEA8B9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78D2CE-B9FB-485E-8E7B-6E1161F0C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6EF613-F879-4B78-B377-4167EFB78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8C370D5-E93A-4559-9DBC-1245991C6C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A13F71-CE48-41CB-BEFF-7B2889215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BBC6AB4-D0A0-41C3-B321-250670A8C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E7C7-F6F3-4ECF-974E-30E167D67956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30ED1F-9A6B-4AE8-9AAF-AB3CAC85A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F3BA9E8-55F7-4449-86B4-0FE6597B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8C6E-ABCE-4A73-AACC-797B5C679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375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4E489-6953-4FB5-ABCF-106D42A04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51DFC1-8640-40F9-B4C7-A0CC4B333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E7C7-F6F3-4ECF-974E-30E167D67956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832917-157C-4EB2-A9EF-A23153381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FF3CF0-9505-40CC-92F9-14BFC090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8C6E-ABCE-4A73-AACC-797B5C679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053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0DFD98-7C1A-4EDC-89EB-BD134742A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E7C7-F6F3-4ECF-974E-30E167D67956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0DD13A-BF62-4D01-A5AB-A4FAF17D7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1897E8-A701-4A4F-BA33-4A84EE8A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8C6E-ABCE-4A73-AACC-797B5C679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176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31CFC5-6443-4A75-BA3F-0572ABD72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12F2A5-9BBB-42E0-A115-D013444E0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37DAC7-2135-4AB9-A75A-53EBC58D1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C42ACB-93AC-46AB-9B4C-85E128C2B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E7C7-F6F3-4ECF-974E-30E167D67956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FEC479-EF72-4327-A055-6B531560E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B95480-620F-4859-A4FE-AC3DB7C02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8C6E-ABCE-4A73-AACC-797B5C679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728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F748D1-5F9F-449F-98F1-8AECC7947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5F7BEB0-8E02-4C47-9BA8-DE3B1FCC5C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D09A9B-3966-4D27-AD2E-4E19FA1DB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F00659-0E20-4B1D-9CBE-D05C9A09C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E7C7-F6F3-4ECF-974E-30E167D67956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ED1A90-B441-4728-BD92-22E13DF98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034981-409E-4512-B85F-9F4DF154B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8C6E-ABCE-4A73-AACC-797B5C679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0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1B65C0C-FAB9-419E-B188-7D846246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712361-39F1-4F83-9B27-8F6FD65DA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4BA058-5983-43FF-91C9-BD89A688D6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4E7C7-F6F3-4ECF-974E-30E167D67956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F0CFC4-3A17-4F58-9FB2-C2E6A54147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5EBCA7-8732-4286-B56F-16A5D8628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28C6E-ABCE-4A73-AACC-797B5C679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01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emf"/><Relationship Id="rId4" Type="http://schemas.openxmlformats.org/officeDocument/2006/relationships/customXml" Target="../ink/ink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customXml" Target="../ink/ink6.xml"/><Relationship Id="rId4" Type="http://schemas.openxmlformats.org/officeDocument/2006/relationships/image" Target="../media/image3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emf"/><Relationship Id="rId4" Type="http://schemas.openxmlformats.org/officeDocument/2006/relationships/customXml" Target="../ink/ink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customXml" Target="../ink/ink8.xml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emf"/><Relationship Id="rId11" Type="http://schemas.openxmlformats.org/officeDocument/2006/relationships/image" Target="../media/image50.emf"/><Relationship Id="rId5" Type="http://schemas.openxmlformats.org/officeDocument/2006/relationships/customXml" Target="../ink/ink9.xml"/><Relationship Id="rId10" Type="http://schemas.openxmlformats.org/officeDocument/2006/relationships/customXml" Target="../ink/ink11.xml"/><Relationship Id="rId4" Type="http://schemas.openxmlformats.org/officeDocument/2006/relationships/image" Target="../media/image46.emf"/><Relationship Id="rId9" Type="http://schemas.openxmlformats.org/officeDocument/2006/relationships/image" Target="../media/image4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emf"/><Relationship Id="rId5" Type="http://schemas.openxmlformats.org/officeDocument/2006/relationships/customXml" Target="../ink/ink14.xml"/><Relationship Id="rId4" Type="http://schemas.openxmlformats.org/officeDocument/2006/relationships/image" Target="../media/image56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emf"/><Relationship Id="rId5" Type="http://schemas.openxmlformats.org/officeDocument/2006/relationships/customXml" Target="../ink/ink16.xml"/><Relationship Id="rId4" Type="http://schemas.openxmlformats.org/officeDocument/2006/relationships/image" Target="../media/image60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emf"/><Relationship Id="rId5" Type="http://schemas.openxmlformats.org/officeDocument/2006/relationships/customXml" Target="../ink/ink18.xml"/><Relationship Id="rId4" Type="http://schemas.openxmlformats.org/officeDocument/2006/relationships/image" Target="../media/image6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emf"/><Relationship Id="rId5" Type="http://schemas.openxmlformats.org/officeDocument/2006/relationships/customXml" Target="../ink/ink24.xml"/><Relationship Id="rId4" Type="http://schemas.openxmlformats.org/officeDocument/2006/relationships/image" Target="../media/image7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emf"/><Relationship Id="rId5" Type="http://schemas.openxmlformats.org/officeDocument/2006/relationships/customXml" Target="../ink/ink27.xml"/><Relationship Id="rId4" Type="http://schemas.openxmlformats.org/officeDocument/2006/relationships/image" Target="../media/image79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F0A219-3A88-4A60-88C9-A68CE39A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222" y="868458"/>
            <a:ext cx="8245555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14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D787FCA-2C51-4B35-B18C-BC823BF6C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99" y="575062"/>
            <a:ext cx="10181202" cy="570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99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B5E80B-83F2-42F4-A76C-6FB19D9A4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02" y="582683"/>
            <a:ext cx="10104996" cy="56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59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614160-6920-4C04-8BF3-6E6B5BF3B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482" y="921802"/>
            <a:ext cx="8939035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63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C9371C-5555-4480-9DF1-155767AE2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5" y="495045"/>
            <a:ext cx="10278971" cy="677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96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E82702-855D-45EC-B044-7ADB8527D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87" y="0"/>
            <a:ext cx="10587425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E62641F-7462-40E2-910B-B67265A2C39D}"/>
              </a:ext>
            </a:extLst>
          </p:cNvPr>
          <p:cNvSpPr txBox="1"/>
          <p:nvPr/>
        </p:nvSpPr>
        <p:spPr>
          <a:xfrm>
            <a:off x="5456255" y="2974312"/>
            <a:ext cx="528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构造函数就是给对象初始化的方法</a:t>
            </a:r>
            <a:endParaRPr lang="en-US" altLang="zh-CN" dirty="0"/>
          </a:p>
          <a:p>
            <a:r>
              <a:rPr lang="en-US" altLang="zh-CN" dirty="0"/>
              <a:t>New </a:t>
            </a:r>
            <a:r>
              <a:rPr lang="zh-CN" altLang="en-US" dirty="0"/>
              <a:t>构造函数       就是创建一个对象实例</a:t>
            </a:r>
          </a:p>
        </p:txBody>
      </p:sp>
    </p:spTree>
    <p:extLst>
      <p:ext uri="{BB962C8B-B14F-4D97-AF65-F5344CB8AC3E}">
        <p14:creationId xmlns:p14="http://schemas.microsoft.com/office/powerpoint/2010/main" val="1036077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F68F0E-9D71-41D1-8B42-C60FA47D6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0"/>
            <a:ext cx="1126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30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DA1601-49C2-4F2D-BDC0-51F0BC17B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D92E613-25C9-4188-8287-4FBDB06111E7}"/>
              </a:ext>
            </a:extLst>
          </p:cNvPr>
          <p:cNvSpPr txBox="1"/>
          <p:nvPr/>
        </p:nvSpPr>
        <p:spPr>
          <a:xfrm>
            <a:off x="411982" y="4220308"/>
            <a:ext cx="2793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r>
              <a:rPr lang="zh-CN" altLang="en-US" dirty="0"/>
              <a:t>就是根节点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相当于</a:t>
            </a:r>
            <a:r>
              <a:rPr lang="en-US" altLang="zh-CN" dirty="0"/>
              <a:t>el</a:t>
            </a:r>
            <a:r>
              <a:rPr lang="zh-CN" altLang="en-US" dirty="0"/>
              <a:t>中绑定的元素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D44E77E-E33D-483D-BA31-B672C0A1C923}"/>
              </a:ext>
            </a:extLst>
          </p:cNvPr>
          <p:cNvSpPr txBox="1"/>
          <p:nvPr/>
        </p:nvSpPr>
        <p:spPr>
          <a:xfrm>
            <a:off x="5596932" y="2934119"/>
            <a:ext cx="2160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翻译：组成部分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3E5F03-F751-4ECE-8CF4-4A74E9A62062}"/>
              </a:ext>
            </a:extLst>
          </p:cNvPr>
          <p:cNvSpPr txBox="1"/>
          <p:nvPr/>
        </p:nvSpPr>
        <p:spPr>
          <a:xfrm>
            <a:off x="6059156" y="4712677"/>
            <a:ext cx="374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数据变化，页面会被重新渲染</a:t>
            </a:r>
          </a:p>
        </p:txBody>
      </p:sp>
    </p:spTree>
    <p:extLst>
      <p:ext uri="{BB962C8B-B14F-4D97-AF65-F5344CB8AC3E}">
        <p14:creationId xmlns:p14="http://schemas.microsoft.com/office/powerpoint/2010/main" val="2194777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43AEB4-8A25-4380-BBAF-E9CCFD56F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9" y="0"/>
            <a:ext cx="12083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02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E8FF63-011F-4064-A2E6-CA8744D9E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52" y="582683"/>
            <a:ext cx="11027096" cy="56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67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4FFE04-D18D-46CA-8350-259719B87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8C3A89E-D7F8-45E3-B295-15B9A8F5BFC4}"/>
                  </a:ext>
                </a:extLst>
              </p14:cNvPr>
              <p14:cNvContentPartPr/>
              <p14:nvPr/>
            </p14:nvContentPartPr>
            <p14:xfrm>
              <a:off x="813885" y="2250380"/>
              <a:ext cx="2170800" cy="612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8C3A89E-D7F8-45E3-B295-15B9A8F5BF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5885" y="2232380"/>
                <a:ext cx="2206440" cy="9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6252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47B00F7-A9AD-4FAD-9DCF-03E831A0F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066" y="971337"/>
            <a:ext cx="7475868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35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84F2F7-5936-4BFA-AD63-BE965FE43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484"/>
            <a:ext cx="12192000" cy="652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53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246BFE-5DEA-49DC-9F91-8F560A700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204" y="1394283"/>
            <a:ext cx="7521592" cy="40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81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388470-8534-44EF-AEF6-ABCE391E4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183"/>
            <a:ext cx="12192000" cy="570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30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68C75E-8766-4B30-AA30-25868A86F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22" y="357487"/>
            <a:ext cx="7712108" cy="34902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FAF9BE-22E5-4C1E-9B74-CFCD27B8E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4" y="4109846"/>
            <a:ext cx="8992379" cy="22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73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04D6D6-6511-41DD-991A-3630EA172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250" y="2560244"/>
            <a:ext cx="4831499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32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613AB1-CD3B-4413-B1A1-ADBD6FAEA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650"/>
            <a:ext cx="12192000" cy="648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03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F323FA-905C-48E9-965A-4F92BA393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32" y="2175401"/>
            <a:ext cx="7795936" cy="25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10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A9E738-F493-44E4-90AE-D2A4D3DEC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09" y="514434"/>
            <a:ext cx="6889077" cy="57688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4038730-952A-42DF-AF70-62C97510DC77}"/>
              </a:ext>
            </a:extLst>
          </p:cNvPr>
          <p:cNvSpPr txBox="1"/>
          <p:nvPr/>
        </p:nvSpPr>
        <p:spPr>
          <a:xfrm>
            <a:off x="7415684" y="1567543"/>
            <a:ext cx="4009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今后都要绑定最外面的大盒子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如果绑定</a:t>
            </a:r>
            <a:r>
              <a:rPr lang="en-US" altLang="zh-CN" dirty="0"/>
              <a:t>p</a:t>
            </a:r>
            <a:r>
              <a:rPr lang="zh-CN" altLang="en-US" dirty="0"/>
              <a:t>标签，就会只转换第一个</a:t>
            </a:r>
          </a:p>
        </p:txBody>
      </p:sp>
    </p:spTree>
    <p:extLst>
      <p:ext uri="{BB962C8B-B14F-4D97-AF65-F5344CB8AC3E}">
        <p14:creationId xmlns:p14="http://schemas.microsoft.com/office/powerpoint/2010/main" val="1480192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EA119B-17F3-440F-B5DC-66A4C1466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705"/>
            <a:ext cx="12192000" cy="61405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DFFFB3F-B0FB-458B-ABB7-6C7991CA9C56}"/>
                  </a:ext>
                </a:extLst>
              </p14:cNvPr>
              <p14:cNvContentPartPr/>
              <p14:nvPr/>
            </p14:nvContentPartPr>
            <p14:xfrm>
              <a:off x="3145245" y="1988300"/>
              <a:ext cx="1075320" cy="280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DFFFB3F-B0FB-458B-ABB7-6C7991CA9C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7245" y="1970300"/>
                <a:ext cx="111096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E112B2C2-9B90-4B13-9A0A-7EA3873807CC}"/>
              </a:ext>
            </a:extLst>
          </p:cNvPr>
          <p:cNvSpPr txBox="1"/>
          <p:nvPr/>
        </p:nvSpPr>
        <p:spPr>
          <a:xfrm>
            <a:off x="1778558" y="2016380"/>
            <a:ext cx="346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插值表达式不能用在属性节点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只能用在内容节点</a:t>
            </a:r>
          </a:p>
        </p:txBody>
      </p:sp>
    </p:spTree>
    <p:extLst>
      <p:ext uri="{BB962C8B-B14F-4D97-AF65-F5344CB8AC3E}">
        <p14:creationId xmlns:p14="http://schemas.microsoft.com/office/powerpoint/2010/main" val="3732959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94F696-2B11-4E13-A17D-53135BB67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2CA5872-C87C-4136-B720-6E8A914E1C46}"/>
                  </a:ext>
                </a:extLst>
              </p14:cNvPr>
              <p14:cNvContentPartPr/>
              <p14:nvPr/>
            </p14:nvContentPartPr>
            <p14:xfrm>
              <a:off x="2251005" y="1808660"/>
              <a:ext cx="2261160" cy="698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2CA5872-C87C-4136-B720-6E8A914E1C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3005" y="1790660"/>
                <a:ext cx="2296800" cy="1054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5E7A6D5-390E-4BFF-9136-988586AAB7D8}"/>
              </a:ext>
            </a:extLst>
          </p:cNvPr>
          <p:cNvSpPr txBox="1"/>
          <p:nvPr/>
        </p:nvSpPr>
        <p:spPr>
          <a:xfrm>
            <a:off x="1386673" y="1989574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表示要为</a:t>
            </a:r>
            <a:r>
              <a:rPr lang="en-US" altLang="zh-CN" dirty="0"/>
              <a:t>placeholder</a:t>
            </a:r>
            <a:r>
              <a:rPr lang="zh-CN" altLang="en-US" dirty="0"/>
              <a:t>绑定动态的属性值</a:t>
            </a:r>
          </a:p>
        </p:txBody>
      </p:sp>
    </p:spTree>
    <p:extLst>
      <p:ext uri="{BB962C8B-B14F-4D97-AF65-F5344CB8AC3E}">
        <p14:creationId xmlns:p14="http://schemas.microsoft.com/office/powerpoint/2010/main" val="3039717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31CEC1-D575-43B6-8DCC-DD27B1023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26" y="609355"/>
            <a:ext cx="10234547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59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E51CB6-07DD-43EC-AD07-C1805FC1B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64352" cy="36960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F60CBF-2F21-411E-8635-8648BDF05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814" y="2860266"/>
            <a:ext cx="7331075" cy="38103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2238D6B-6D81-4F2F-8B22-3415CF015FAA}"/>
                  </a:ext>
                </a:extLst>
              </p14:cNvPr>
              <p14:cNvContentPartPr/>
              <p14:nvPr/>
            </p14:nvContentPartPr>
            <p14:xfrm>
              <a:off x="4310565" y="5702780"/>
              <a:ext cx="4200840" cy="1400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2238D6B-6D81-4F2F-8B22-3415CF015F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2565" y="5684780"/>
                <a:ext cx="4236480" cy="17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5228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2E5238-1094-4BB2-B327-B6C4A98E0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644"/>
            <a:ext cx="12192000" cy="61447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727443F-7BD8-4BC2-8F26-6A3B2E669FB2}"/>
                  </a:ext>
                </a:extLst>
              </p14:cNvPr>
              <p14:cNvContentPartPr/>
              <p14:nvPr/>
            </p14:nvContentPartPr>
            <p14:xfrm>
              <a:off x="1999725" y="4751660"/>
              <a:ext cx="854280" cy="115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727443F-7BD8-4BC2-8F26-6A3B2E669F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1725" y="4734205"/>
                <a:ext cx="8899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DBC2670-2AA1-4647-B41A-5E1D5046BAC1}"/>
                  </a:ext>
                </a:extLst>
              </p14:cNvPr>
              <p14:cNvContentPartPr/>
              <p14:nvPr/>
            </p14:nvContentPartPr>
            <p14:xfrm>
              <a:off x="3697845" y="4772900"/>
              <a:ext cx="92484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DBC2670-2AA1-4647-B41A-5E1D5046BA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79845" y="4754900"/>
                <a:ext cx="9604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193B32C-873D-4FBA-BDAB-EC94DF220959}"/>
              </a:ext>
            </a:extLst>
          </p:cNvPr>
          <p:cNvSpPr txBox="1"/>
          <p:nvPr/>
        </p:nvSpPr>
        <p:spPr>
          <a:xfrm>
            <a:off x="8159262" y="5436158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Split:</a:t>
            </a:r>
            <a:r>
              <a:rPr lang="zh-CN" altLang="en-US" dirty="0"/>
              <a:t>将字符串根据</a:t>
            </a:r>
            <a:r>
              <a:rPr lang="en-US" altLang="zh-CN" dirty="0"/>
              <a:t>**</a:t>
            </a:r>
            <a:r>
              <a:rPr lang="zh-CN" altLang="en-US" dirty="0"/>
              <a:t>转化成数组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Join:</a:t>
            </a:r>
            <a:r>
              <a:rPr lang="zh-CN" altLang="en-US" dirty="0"/>
              <a:t>将数组根据</a:t>
            </a:r>
            <a:r>
              <a:rPr lang="en-US" altLang="zh-CN" dirty="0"/>
              <a:t>**</a:t>
            </a:r>
            <a:r>
              <a:rPr lang="zh-CN" altLang="en-US" dirty="0"/>
              <a:t>转化为字符串</a:t>
            </a:r>
          </a:p>
        </p:txBody>
      </p:sp>
    </p:spTree>
    <p:extLst>
      <p:ext uri="{BB962C8B-B14F-4D97-AF65-F5344CB8AC3E}">
        <p14:creationId xmlns:p14="http://schemas.microsoft.com/office/powerpoint/2010/main" val="3845521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C72AD4-DEB6-46FA-B691-4A0ED9186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CF657F7-B58C-49F3-9A2E-B823E189C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131" y="667636"/>
            <a:ext cx="7710435" cy="231068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5EA75BA-E5D8-4901-9B1F-3AB3E48F6171}"/>
              </a:ext>
            </a:extLst>
          </p:cNvPr>
          <p:cNvSpPr txBox="1"/>
          <p:nvPr/>
        </p:nvSpPr>
        <p:spPr>
          <a:xfrm>
            <a:off x="1768510" y="3074796"/>
            <a:ext cx="10118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里面放的都是</a:t>
            </a:r>
            <a:r>
              <a:rPr lang="en-US" altLang="zh-CN" b="1" dirty="0" err="1">
                <a:solidFill>
                  <a:srgbClr val="FF0000"/>
                </a:solidFill>
              </a:rPr>
              <a:t>js</a:t>
            </a:r>
            <a:r>
              <a:rPr lang="zh-CN" altLang="en-US" b="1" dirty="0">
                <a:solidFill>
                  <a:srgbClr val="FF0000"/>
                </a:solidFill>
              </a:rPr>
              <a:t>的表达式，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应按照</a:t>
            </a:r>
            <a:r>
              <a:rPr lang="en-US" altLang="zh-CN" b="1" dirty="0" err="1">
                <a:solidFill>
                  <a:srgbClr val="FF0000"/>
                </a:solidFill>
              </a:rPr>
              <a:t>js</a:t>
            </a:r>
            <a:r>
              <a:rPr lang="zh-CN" altLang="en-US" b="1" dirty="0">
                <a:solidFill>
                  <a:srgbClr val="FF0000"/>
                </a:solidFill>
              </a:rPr>
              <a:t>的逻辑来判断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在绑定</a:t>
            </a:r>
            <a:r>
              <a:rPr lang="en-US" altLang="zh-CN" b="1" dirty="0">
                <a:solidFill>
                  <a:srgbClr val="FF0000"/>
                </a:solidFill>
              </a:rPr>
              <a:t>v-bind</a:t>
            </a:r>
            <a:r>
              <a:rPr lang="zh-CN" altLang="en-US" b="1" dirty="0">
                <a:solidFill>
                  <a:srgbClr val="FF0000"/>
                </a:solidFill>
              </a:rPr>
              <a:t>的时候，如果里面要写字符串，就在双引号里面再加单引号，表示是字符串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B0B8130-55C1-46D5-A202-D3047998DC6B}"/>
                  </a:ext>
                </a:extLst>
              </p14:cNvPr>
              <p14:cNvContentPartPr/>
              <p14:nvPr/>
            </p14:nvContentPartPr>
            <p14:xfrm>
              <a:off x="4602165" y="2177660"/>
              <a:ext cx="2050200" cy="133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B0B8130-55C1-46D5-A202-D3047998DC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84165" y="2159660"/>
                <a:ext cx="2085840" cy="489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D73DA33-C0A0-4B75-BDFF-237416F1C209}"/>
              </a:ext>
            </a:extLst>
          </p:cNvPr>
          <p:cNvSpPr txBox="1"/>
          <p:nvPr/>
        </p:nvSpPr>
        <p:spPr>
          <a:xfrm>
            <a:off x="4973933" y="2321169"/>
            <a:ext cx="636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这个地方表示</a:t>
            </a:r>
            <a:r>
              <a:rPr lang="en-US" altLang="zh-CN" dirty="0">
                <a:solidFill>
                  <a:srgbClr val="FF0000"/>
                </a:solidFill>
              </a:rPr>
              <a:t>title</a:t>
            </a:r>
            <a:r>
              <a:rPr lang="zh-CN" altLang="en-US" dirty="0">
                <a:solidFill>
                  <a:srgbClr val="FF0000"/>
                </a:solidFill>
              </a:rPr>
              <a:t>的值是 字符串</a:t>
            </a:r>
            <a:r>
              <a:rPr lang="en-US" altLang="zh-CN" dirty="0">
                <a:solidFill>
                  <a:srgbClr val="FF0000"/>
                </a:solidFill>
              </a:rPr>
              <a:t>box + data</a:t>
            </a:r>
            <a:r>
              <a:rPr lang="zh-CN" altLang="en-US" dirty="0">
                <a:solidFill>
                  <a:srgbClr val="FF0000"/>
                </a:solidFill>
              </a:rPr>
              <a:t>中的</a:t>
            </a:r>
            <a:r>
              <a:rPr lang="en-US" altLang="zh-CN" dirty="0">
                <a:solidFill>
                  <a:srgbClr val="FF0000"/>
                </a:solidFill>
              </a:rPr>
              <a:t>index</a:t>
            </a:r>
            <a:r>
              <a:rPr lang="zh-CN" altLang="en-US" dirty="0">
                <a:solidFill>
                  <a:srgbClr val="FF0000"/>
                </a:solidFill>
              </a:rPr>
              <a:t>的值</a:t>
            </a:r>
          </a:p>
        </p:txBody>
      </p:sp>
    </p:spTree>
    <p:extLst>
      <p:ext uri="{BB962C8B-B14F-4D97-AF65-F5344CB8AC3E}">
        <p14:creationId xmlns:p14="http://schemas.microsoft.com/office/powerpoint/2010/main" val="971438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24E66A-88EA-4C55-B9D3-1E5708923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328" y="1413335"/>
            <a:ext cx="9495343" cy="40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60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555F43-9C6A-475D-B3C8-56FBF0B71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846"/>
            <a:ext cx="12192000" cy="618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83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5C9ECF-2007-409C-AA4F-15BDD85F9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44" y="0"/>
            <a:ext cx="8352244" cy="26291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1C17F9C-BE24-42D9-9A54-99A614C98AB8}"/>
                  </a:ext>
                </a:extLst>
              </p14:cNvPr>
              <p14:cNvContentPartPr/>
              <p14:nvPr/>
            </p14:nvContentPartPr>
            <p14:xfrm>
              <a:off x="3205365" y="1969580"/>
              <a:ext cx="1457280" cy="950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1C17F9C-BE24-42D9-9A54-99A614C98A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7365" y="1951580"/>
                <a:ext cx="14929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5DE2F7F-1CDA-47C9-9F73-05BAF041C5DD}"/>
                  </a:ext>
                </a:extLst>
              </p14:cNvPr>
              <p14:cNvContentPartPr/>
              <p14:nvPr/>
            </p14:nvContentPartPr>
            <p14:xfrm>
              <a:off x="1195845" y="6270140"/>
              <a:ext cx="127656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5DE2F7F-1CDA-47C9-9F73-05BAF041C5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7845" y="6252140"/>
                <a:ext cx="13122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C2BDA32D-20AE-43ED-BC7B-66CCF7F007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332179"/>
            <a:ext cx="12192000" cy="46856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D3AF365F-3B2E-4CC7-987D-AF77D680A477}"/>
                  </a:ext>
                </a:extLst>
              </p14:cNvPr>
              <p14:cNvContentPartPr/>
              <p14:nvPr/>
            </p14:nvContentPartPr>
            <p14:xfrm>
              <a:off x="291525" y="5727525"/>
              <a:ext cx="1396800" cy="3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D3AF365F-3B2E-4CC7-987D-AF77D680A47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3525" y="5709525"/>
                <a:ext cx="1432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09CD3159-ACD3-408D-BFB2-A49D699E4C34}"/>
                  </a:ext>
                </a:extLst>
              </p14:cNvPr>
              <p14:cNvContentPartPr/>
              <p14:nvPr/>
            </p14:nvContentPartPr>
            <p14:xfrm>
              <a:off x="663045" y="5948565"/>
              <a:ext cx="392400" cy="2052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09CD3159-ACD3-408D-BFB2-A49D699E4C3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5045" y="5930565"/>
                <a:ext cx="428040" cy="561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75E8F7A0-5233-4154-9337-CE8CF7A87B5B}"/>
              </a:ext>
            </a:extLst>
          </p:cNvPr>
          <p:cNvSpPr txBox="1"/>
          <p:nvPr/>
        </p:nvSpPr>
        <p:spPr>
          <a:xfrm>
            <a:off x="3084844" y="2210637"/>
            <a:ext cx="436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V-on: </a:t>
            </a:r>
            <a:r>
              <a:rPr lang="zh-CN" altLang="en-US" b="1" dirty="0">
                <a:solidFill>
                  <a:srgbClr val="FF0000"/>
                </a:solidFill>
              </a:rPr>
              <a:t>事件类型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zh-CN" altLang="en-US" b="1" dirty="0">
                <a:solidFill>
                  <a:srgbClr val="FF0000"/>
                </a:solidFill>
              </a:rPr>
              <a:t>“事件处理函数”</a:t>
            </a:r>
          </a:p>
        </p:txBody>
      </p:sp>
    </p:spTree>
    <p:extLst>
      <p:ext uri="{BB962C8B-B14F-4D97-AF65-F5344CB8AC3E}">
        <p14:creationId xmlns:p14="http://schemas.microsoft.com/office/powerpoint/2010/main" val="3018049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688CAD-B8E3-4203-BA63-1B22F2E33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29" y="-80687"/>
            <a:ext cx="5948868" cy="26774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3377C86-3F05-4F5C-8AA7-F59507C13BB3}"/>
                  </a:ext>
                </a:extLst>
              </p14:cNvPr>
              <p14:cNvContentPartPr/>
              <p14:nvPr/>
            </p14:nvContentPartPr>
            <p14:xfrm>
              <a:off x="894165" y="1110620"/>
              <a:ext cx="834480" cy="55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3377C86-3F05-4F5C-8AA7-F59507C13B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6165" y="1092620"/>
                <a:ext cx="870120" cy="91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EE1A668-FCAF-48F0-8FDE-D185FD9D01C1}"/>
              </a:ext>
            </a:extLst>
          </p:cNvPr>
          <p:cNvSpPr txBox="1"/>
          <p:nvPr/>
        </p:nvSpPr>
        <p:spPr>
          <a:xfrm>
            <a:off x="3577214" y="704395"/>
            <a:ext cx="6169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可以省略       </a:t>
            </a:r>
            <a:r>
              <a:rPr lang="en-US" altLang="zh-CN" b="1" dirty="0">
                <a:solidFill>
                  <a:srgbClr val="FF0000"/>
                </a:solidFill>
              </a:rPr>
              <a:t>:function    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表示</a:t>
            </a:r>
            <a:r>
              <a:rPr lang="en-US" altLang="zh-CN" b="1" dirty="0">
                <a:solidFill>
                  <a:srgbClr val="FF0000"/>
                </a:solidFill>
              </a:rPr>
              <a:t>methods</a:t>
            </a:r>
            <a:r>
              <a:rPr lang="zh-CN" altLang="en-US" b="1" dirty="0">
                <a:solidFill>
                  <a:srgbClr val="FF0000"/>
                </a:solidFill>
              </a:rPr>
              <a:t>里面有一个属性叫 </a:t>
            </a:r>
            <a:r>
              <a:rPr lang="en-US" altLang="zh-CN" b="1" dirty="0">
                <a:solidFill>
                  <a:srgbClr val="FF0000"/>
                </a:solidFill>
              </a:rPr>
              <a:t>add</a:t>
            </a:r>
            <a:r>
              <a:rPr lang="zh-CN" altLang="en-US" b="1" dirty="0">
                <a:solidFill>
                  <a:srgbClr val="FF0000"/>
                </a:solidFill>
              </a:rPr>
              <a:t>，他指向一个方法</a:t>
            </a:r>
          </a:p>
          <a:p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25A6C1-B9FD-4805-B78C-8C240AD77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61" y="2800077"/>
            <a:ext cx="5849090" cy="24057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8627BC-2153-47D8-9E26-11F19279F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240" y="3128033"/>
            <a:ext cx="5311600" cy="33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83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F39AE3-C383-4A5B-93DA-E824B969F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2" y="-200478"/>
            <a:ext cx="11143451" cy="85319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49F7B3A-8B53-4BEE-8F80-97E4FC8219CE}"/>
                  </a:ext>
                </a:extLst>
              </p14:cNvPr>
              <p14:cNvContentPartPr/>
              <p14:nvPr/>
            </p14:nvContentPartPr>
            <p14:xfrm>
              <a:off x="371805" y="291525"/>
              <a:ext cx="723960" cy="507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49F7B3A-8B53-4BEE-8F80-97E4FC8219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805" y="273525"/>
                <a:ext cx="7596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760E165-7174-4410-9FAE-E68210FDA5A4}"/>
                  </a:ext>
                </a:extLst>
              </p14:cNvPr>
              <p14:cNvContentPartPr/>
              <p14:nvPr/>
            </p14:nvContentPartPr>
            <p14:xfrm>
              <a:off x="412125" y="3888645"/>
              <a:ext cx="1748520" cy="1108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760E165-7174-4410-9FAE-E68210FDA5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125" y="3870645"/>
                <a:ext cx="1784160" cy="146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7F3EB554-B695-47A0-9114-00DA8303D1C9}"/>
              </a:ext>
            </a:extLst>
          </p:cNvPr>
          <p:cNvSpPr txBox="1"/>
          <p:nvPr/>
        </p:nvSpPr>
        <p:spPr>
          <a:xfrm>
            <a:off x="3828422" y="3125037"/>
            <a:ext cx="7727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Vue</a:t>
            </a:r>
            <a:r>
              <a:rPr lang="zh-CN" altLang="en-US" dirty="0"/>
              <a:t>上面有一个属性    叫</a:t>
            </a:r>
            <a:r>
              <a:rPr lang="en-US" altLang="zh-CN" dirty="0"/>
              <a:t>count      </a:t>
            </a:r>
            <a:r>
              <a:rPr lang="zh-CN" altLang="en-US" dirty="0"/>
              <a:t>把</a:t>
            </a:r>
            <a:r>
              <a:rPr lang="en-US" altLang="zh-CN" dirty="0"/>
              <a:t>data</a:t>
            </a:r>
            <a:r>
              <a:rPr lang="zh-CN" altLang="en-US" dirty="0"/>
              <a:t>里面的属性和属性值，通过某种方法，挂载到了</a:t>
            </a:r>
            <a:r>
              <a:rPr lang="en-US" altLang="zh-CN" dirty="0" err="1"/>
              <a:t>vm</a:t>
            </a:r>
            <a:r>
              <a:rPr lang="zh-CN" altLang="en-US" dirty="0"/>
              <a:t>示例对象身上</a:t>
            </a:r>
          </a:p>
        </p:txBody>
      </p:sp>
    </p:spTree>
    <p:extLst>
      <p:ext uri="{BB962C8B-B14F-4D97-AF65-F5344CB8AC3E}">
        <p14:creationId xmlns:p14="http://schemas.microsoft.com/office/powerpoint/2010/main" val="2403109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DEA5A2-14AC-414C-8B29-501CCC110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299752"/>
            <a:ext cx="8517456" cy="614024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40A13BD-7F51-4712-8C38-CDED977CDC6A}"/>
              </a:ext>
            </a:extLst>
          </p:cNvPr>
          <p:cNvSpPr txBox="1"/>
          <p:nvPr/>
        </p:nvSpPr>
        <p:spPr>
          <a:xfrm>
            <a:off x="4290646" y="1828800"/>
            <a:ext cx="5164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全等表示这两个指向同一个内存地址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也就是</a:t>
            </a:r>
            <a:r>
              <a:rPr lang="en-US" altLang="zh-CN" b="1" dirty="0">
                <a:solidFill>
                  <a:srgbClr val="FF0000"/>
                </a:solidFill>
              </a:rPr>
              <a:t>this</a:t>
            </a:r>
            <a:r>
              <a:rPr lang="zh-CN" altLang="en-US" b="1" dirty="0">
                <a:solidFill>
                  <a:srgbClr val="FF0000"/>
                </a:solidFill>
              </a:rPr>
              <a:t>可以替代</a:t>
            </a:r>
            <a:r>
              <a:rPr lang="en-US" altLang="zh-CN" b="1" dirty="0" err="1">
                <a:solidFill>
                  <a:srgbClr val="FF0000"/>
                </a:solidFill>
              </a:rPr>
              <a:t>vm</a:t>
            </a:r>
            <a:r>
              <a:rPr lang="zh-CN" altLang="en-US" b="1" dirty="0">
                <a:solidFill>
                  <a:srgbClr val="FF0000"/>
                </a:solidFill>
              </a:rPr>
              <a:t>这个实例对象</a:t>
            </a:r>
          </a:p>
        </p:txBody>
      </p:sp>
    </p:spTree>
    <p:extLst>
      <p:ext uri="{BB962C8B-B14F-4D97-AF65-F5344CB8AC3E}">
        <p14:creationId xmlns:p14="http://schemas.microsoft.com/office/powerpoint/2010/main" val="2644132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F3AF6F-D27A-4F60-BAE1-85448F760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856" y="1062785"/>
            <a:ext cx="5860288" cy="47324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4D713C3-8AB7-485D-95D2-F03D81122424}"/>
                  </a:ext>
                </a:extLst>
              </p14:cNvPr>
              <p14:cNvContentPartPr/>
              <p14:nvPr/>
            </p14:nvContentPartPr>
            <p14:xfrm>
              <a:off x="3768045" y="4378700"/>
              <a:ext cx="1718640" cy="1231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4D713C3-8AB7-485D-95D2-F03D811224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0045" y="4360700"/>
                <a:ext cx="17542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084078C-093E-45FC-8450-1020B9F9C8A9}"/>
                  </a:ext>
                </a:extLst>
              </p14:cNvPr>
              <p14:cNvContentPartPr/>
              <p14:nvPr/>
            </p14:nvContentPartPr>
            <p14:xfrm>
              <a:off x="3627285" y="3054620"/>
              <a:ext cx="1940040" cy="756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084078C-093E-45FC-8450-1020B9F9C8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09285" y="3036620"/>
                <a:ext cx="1975680" cy="1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1743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927C94-7EDD-4F47-9625-D226C2708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43" y="757958"/>
            <a:ext cx="8009314" cy="53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84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FA0E42-9318-4661-A32E-2C9719118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3259539-E930-4401-B89F-5C11BC602030}"/>
                  </a:ext>
                </a:extLst>
              </p14:cNvPr>
              <p14:cNvContentPartPr/>
              <p14:nvPr/>
            </p14:nvContentPartPr>
            <p14:xfrm>
              <a:off x="1517325" y="2280980"/>
              <a:ext cx="140724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3259539-E930-4401-B89F-5C11BC6020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9325" y="2262980"/>
                <a:ext cx="1442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16CB9AD-5327-4A43-9BD3-BF812BFF810E}"/>
                  </a:ext>
                </a:extLst>
              </p14:cNvPr>
              <p14:cNvContentPartPr/>
              <p14:nvPr/>
            </p14:nvContentPartPr>
            <p14:xfrm>
              <a:off x="7435725" y="4883420"/>
              <a:ext cx="1417320" cy="1065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16CB9AD-5327-4A43-9BD3-BF812BFF81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7725" y="4865420"/>
                <a:ext cx="14529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FB039A4-FB9A-41CE-96D8-091B6B1AB0FB}"/>
                  </a:ext>
                </a:extLst>
              </p14:cNvPr>
              <p14:cNvContentPartPr/>
              <p14:nvPr/>
            </p14:nvContentPartPr>
            <p14:xfrm>
              <a:off x="7255005" y="3547100"/>
              <a:ext cx="105552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FB039A4-FB9A-41CE-96D8-091B6B1AB0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37005" y="3529100"/>
                <a:ext cx="10911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EEADEB8-8098-4BD5-BE29-598F3A390ED9}"/>
              </a:ext>
            </a:extLst>
          </p:cNvPr>
          <p:cNvSpPr txBox="1"/>
          <p:nvPr/>
        </p:nvSpPr>
        <p:spPr>
          <a:xfrm>
            <a:off x="3828421" y="1999622"/>
            <a:ext cx="3114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后面加括号表示可以传参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A2BFCA-40DD-42DE-8D19-B86BF54B06D6}"/>
              </a:ext>
            </a:extLst>
          </p:cNvPr>
          <p:cNvSpPr txBox="1"/>
          <p:nvPr/>
        </p:nvSpPr>
        <p:spPr>
          <a:xfrm>
            <a:off x="8199455" y="3135086"/>
            <a:ext cx="325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表示可以传进进来一个形参</a:t>
            </a:r>
          </a:p>
        </p:txBody>
      </p:sp>
    </p:spTree>
    <p:extLst>
      <p:ext uri="{BB962C8B-B14F-4D97-AF65-F5344CB8AC3E}">
        <p14:creationId xmlns:p14="http://schemas.microsoft.com/office/powerpoint/2010/main" val="4080561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A36F52-961A-4BFD-8BFF-AA58FE063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169" y="1801989"/>
            <a:ext cx="7399661" cy="32540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46F1938-2732-44CF-96C6-876E259E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569" y="1954389"/>
            <a:ext cx="7399661" cy="32540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DEE1201-E67A-4DA0-B4CD-07D1396BDD59}"/>
                  </a:ext>
                </a:extLst>
              </p14:cNvPr>
              <p14:cNvContentPartPr/>
              <p14:nvPr/>
            </p14:nvContentPartPr>
            <p14:xfrm>
              <a:off x="3456645" y="3868580"/>
              <a:ext cx="510480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DEE1201-E67A-4DA0-B4CD-07D1396BDD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8645" y="3850580"/>
                <a:ext cx="514044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6986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F77BEC-3D01-474D-A717-35DA9DE4F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72" y="1935350"/>
            <a:ext cx="7102455" cy="29872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F0F41E4-36B5-4275-87BC-BA077D47F448}"/>
                  </a:ext>
                </a:extLst>
              </p14:cNvPr>
              <p14:cNvContentPartPr/>
              <p14:nvPr/>
            </p14:nvContentPartPr>
            <p14:xfrm>
              <a:off x="3185205" y="3585620"/>
              <a:ext cx="3246120" cy="925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F0F41E4-36B5-4275-87BC-BA077D47F4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7205" y="3567620"/>
                <a:ext cx="3281760" cy="12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67848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5916F3-52AD-4B7F-9CD7-197170237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479"/>
            <a:ext cx="12192000" cy="638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39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DFE0281-35D8-49DF-BD6F-F0FD68EDDDB4}"/>
                  </a:ext>
                </a:extLst>
              </p14:cNvPr>
              <p14:cNvContentPartPr/>
              <p14:nvPr/>
            </p14:nvContentPartPr>
            <p14:xfrm>
              <a:off x="3757965" y="3958940"/>
              <a:ext cx="884880" cy="810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DFE0281-35D8-49DF-BD6F-F0FD68EDDD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39965" y="3940940"/>
                <a:ext cx="920520" cy="1166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56BB22B-B569-48F7-B159-933AA927D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477" y="-123620"/>
            <a:ext cx="8038680" cy="61354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B489AA5-EAFA-4934-8E47-67843B163728}"/>
              </a:ext>
            </a:extLst>
          </p:cNvPr>
          <p:cNvSpPr txBox="1"/>
          <p:nvPr/>
        </p:nvSpPr>
        <p:spPr>
          <a:xfrm>
            <a:off x="4994031" y="4350936"/>
            <a:ext cx="4622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e.Target</a:t>
            </a:r>
            <a:r>
              <a:rPr lang="en-US" altLang="zh-CN" b="1" dirty="0">
                <a:solidFill>
                  <a:srgbClr val="FF0000"/>
                </a:solidFill>
              </a:rPr>
              <a:t> ====</a:t>
            </a:r>
            <a:r>
              <a:rPr lang="zh-CN" altLang="en-US" b="1" dirty="0">
                <a:solidFill>
                  <a:srgbClr val="FF0000"/>
                </a:solidFill>
              </a:rPr>
              <a:t>当前的按钮      </a:t>
            </a:r>
            <a:r>
              <a:rPr lang="en-US" altLang="zh-CN" b="1" dirty="0">
                <a:solidFill>
                  <a:srgbClr val="FF0000"/>
                </a:solidFill>
              </a:rPr>
              <a:t>button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    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获取到他之后，就能操作</a:t>
            </a:r>
            <a:r>
              <a:rPr lang="en-US" altLang="zh-CN" b="1" dirty="0" err="1">
                <a:solidFill>
                  <a:srgbClr val="FF0000"/>
                </a:solidFill>
              </a:rPr>
              <a:t>dom</a:t>
            </a:r>
            <a:r>
              <a:rPr lang="zh-CN" altLang="en-US" b="1" dirty="0">
                <a:solidFill>
                  <a:srgbClr val="FF0000"/>
                </a:solidFill>
              </a:rPr>
              <a:t>事件了</a:t>
            </a:r>
          </a:p>
        </p:txBody>
      </p:sp>
    </p:spTree>
    <p:extLst>
      <p:ext uri="{BB962C8B-B14F-4D97-AF65-F5344CB8AC3E}">
        <p14:creationId xmlns:p14="http://schemas.microsoft.com/office/powerpoint/2010/main" val="1216699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7DD476-9305-414E-9E8C-FF257253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586" y="1653386"/>
            <a:ext cx="8862828" cy="35512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2820330-E329-47DE-B438-514E02002471}"/>
                  </a:ext>
                </a:extLst>
              </p14:cNvPr>
              <p14:cNvContentPartPr/>
              <p14:nvPr/>
            </p14:nvContentPartPr>
            <p14:xfrm>
              <a:off x="2251005" y="4169900"/>
              <a:ext cx="648144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2820330-E329-47DE-B438-514E020024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3005" y="4151900"/>
                <a:ext cx="65170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B00B3C7-7067-4FE3-A048-2A8A8932FCAB}"/>
                  </a:ext>
                </a:extLst>
              </p14:cNvPr>
              <p14:cNvContentPartPr/>
              <p14:nvPr/>
            </p14:nvContentPartPr>
            <p14:xfrm>
              <a:off x="4290765" y="4561940"/>
              <a:ext cx="633240" cy="205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B00B3C7-7067-4FE3-A048-2A8A8932FC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2765" y="4543940"/>
                <a:ext cx="668880" cy="561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7960C09-F01E-423B-9E8C-1C2359933633}"/>
              </a:ext>
            </a:extLst>
          </p:cNvPr>
          <p:cNvSpPr txBox="1"/>
          <p:nvPr/>
        </p:nvSpPr>
        <p:spPr>
          <a:xfrm>
            <a:off x="3727938" y="4953837"/>
            <a:ext cx="611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$event</a:t>
            </a:r>
            <a:r>
              <a:rPr lang="zh-CN" altLang="en-US" dirty="0"/>
              <a:t>是固定写法，不能改变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FF04989-4F88-4D62-8448-2FD9F2DE2E41}"/>
              </a:ext>
            </a:extLst>
          </p:cNvPr>
          <p:cNvSpPr txBox="1"/>
          <p:nvPr/>
        </p:nvSpPr>
        <p:spPr>
          <a:xfrm>
            <a:off x="3014505" y="572756"/>
            <a:ext cx="6732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如果不传参的话，就不用有小括号，因为他默认就有事件对象</a:t>
            </a:r>
            <a:r>
              <a:rPr lang="en-US" altLang="zh-CN" b="1" dirty="0">
                <a:solidFill>
                  <a:srgbClr val="FF0000"/>
                </a:solidFill>
              </a:rPr>
              <a:t>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1829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DB2A56-5F0A-4B88-AD44-6B5EEA45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07" y="708424"/>
            <a:ext cx="5601185" cy="54411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1D1C84F-199A-4035-A9AC-E557B0F1BD2A}"/>
                  </a:ext>
                </a:extLst>
              </p14:cNvPr>
              <p14:cNvContentPartPr/>
              <p14:nvPr/>
            </p14:nvContentPartPr>
            <p14:xfrm>
              <a:off x="4692525" y="1406900"/>
              <a:ext cx="472680" cy="10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1D1C84F-199A-4035-A9AC-E557B0F1BD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4525" y="1388900"/>
                <a:ext cx="508320" cy="46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5106C4C-64C0-4C4A-A453-2385F7326C0F}"/>
              </a:ext>
            </a:extLst>
          </p:cNvPr>
          <p:cNvSpPr txBox="1"/>
          <p:nvPr/>
        </p:nvSpPr>
        <p:spPr>
          <a:xfrm>
            <a:off x="6330462" y="1276141"/>
            <a:ext cx="2883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这里的</a:t>
            </a:r>
            <a:r>
              <a:rPr lang="en-US" altLang="zh-CN" dirty="0"/>
              <a:t>e</a:t>
            </a:r>
            <a:r>
              <a:rPr lang="zh-CN" altLang="en-US" dirty="0"/>
              <a:t>是形参不是固定的</a:t>
            </a:r>
          </a:p>
        </p:txBody>
      </p:sp>
    </p:spTree>
    <p:extLst>
      <p:ext uri="{BB962C8B-B14F-4D97-AF65-F5344CB8AC3E}">
        <p14:creationId xmlns:p14="http://schemas.microsoft.com/office/powerpoint/2010/main" val="1213231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63076E-1D2A-4364-8A7B-31BEA4574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811" y="0"/>
            <a:ext cx="7806378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55963E1-0EDB-4DA3-AC45-117FDB12AC63}"/>
                  </a:ext>
                </a:extLst>
              </p14:cNvPr>
              <p14:cNvContentPartPr/>
              <p14:nvPr/>
            </p14:nvContentPartPr>
            <p14:xfrm>
              <a:off x="2914125" y="1018100"/>
              <a:ext cx="5044680" cy="802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55963E1-0EDB-4DA3-AC45-117FDB12AC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6125" y="1000100"/>
                <a:ext cx="50803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BA8095B-C7F3-4206-B77F-F497171BD852}"/>
                  </a:ext>
                </a:extLst>
              </p14:cNvPr>
              <p14:cNvContentPartPr/>
              <p14:nvPr/>
            </p14:nvContentPartPr>
            <p14:xfrm>
              <a:off x="3284565" y="5289860"/>
              <a:ext cx="2995920" cy="662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BA8095B-C7F3-4206-B77F-F497171BD8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66567" y="5271860"/>
                <a:ext cx="3031556" cy="1018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8A02BBC8-DE03-4FED-AF67-7648E6D50ABC}"/>
              </a:ext>
            </a:extLst>
          </p:cNvPr>
          <p:cNvSpPr txBox="1"/>
          <p:nvPr/>
        </p:nvSpPr>
        <p:spPr>
          <a:xfrm>
            <a:off x="6280485" y="4692580"/>
            <a:ext cx="37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原生</a:t>
            </a:r>
            <a:r>
              <a:rPr lang="en-US" altLang="zh-CN" dirty="0" err="1"/>
              <a:t>js</a:t>
            </a:r>
            <a:r>
              <a:rPr lang="zh-CN" altLang="en-US" dirty="0"/>
              <a:t>的阻止默认事件</a:t>
            </a:r>
          </a:p>
        </p:txBody>
      </p:sp>
    </p:spTree>
    <p:extLst>
      <p:ext uri="{BB962C8B-B14F-4D97-AF65-F5344CB8AC3E}">
        <p14:creationId xmlns:p14="http://schemas.microsoft.com/office/powerpoint/2010/main" val="3598117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EFC011-D469-4717-A5F6-ACED44908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76" y="2278280"/>
            <a:ext cx="9312447" cy="23014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006945F-0165-4ECF-BAAF-BF7AFD4A0E58}"/>
                  </a:ext>
                </a:extLst>
              </p14:cNvPr>
              <p14:cNvContentPartPr/>
              <p14:nvPr/>
            </p14:nvContentPartPr>
            <p14:xfrm>
              <a:off x="5003925" y="4179980"/>
              <a:ext cx="138708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006945F-0165-4ECF-BAAF-BF7AFD4A0E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5925" y="4161980"/>
                <a:ext cx="142272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98041A33-FA5D-4D7C-AC2C-615D85A9A004}"/>
              </a:ext>
            </a:extLst>
          </p:cNvPr>
          <p:cNvSpPr txBox="1"/>
          <p:nvPr/>
        </p:nvSpPr>
        <p:spPr>
          <a:xfrm>
            <a:off x="4210259" y="4441371"/>
            <a:ext cx="615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即为</a:t>
            </a:r>
            <a:r>
              <a:rPr lang="en-US" altLang="zh-CN" dirty="0"/>
              <a:t>a</a:t>
            </a:r>
            <a:r>
              <a:rPr lang="zh-CN" altLang="en-US" dirty="0"/>
              <a:t>链接绑定点击事件，又阻止了事件的默认事件</a:t>
            </a:r>
          </a:p>
        </p:txBody>
      </p:sp>
    </p:spTree>
    <p:extLst>
      <p:ext uri="{BB962C8B-B14F-4D97-AF65-F5344CB8AC3E}">
        <p14:creationId xmlns:p14="http://schemas.microsoft.com/office/powerpoint/2010/main" val="1139845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E2B5AB-C07B-4DD6-98AB-5B5ABC6A8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99" y="0"/>
            <a:ext cx="11567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0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A30823-3F66-4BDF-A962-558486DA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963" y="994199"/>
            <a:ext cx="7552074" cy="48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02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FD8D41-0D63-4880-82F1-4D0EF27F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85" y="1420956"/>
            <a:ext cx="10265030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966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976187-33ED-419D-8584-935CA36E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430" y="670321"/>
            <a:ext cx="8535140" cy="55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61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307C74-7926-4AE3-9B46-B60CE1590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20" y="647459"/>
            <a:ext cx="10386960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16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961DE0-1A3D-4DAB-9C40-66D83E346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61" y="563631"/>
            <a:ext cx="10356477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33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4A6661-C396-4370-AE6B-CC352415F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12" y="1394283"/>
            <a:ext cx="9876376" cy="40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93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E0D70A-8857-46EF-8A3E-2DD1BE63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43" y="639838"/>
            <a:ext cx="10074513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1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</Words>
  <Application>Microsoft Office PowerPoint</Application>
  <PresentationFormat>宽屏</PresentationFormat>
  <Paragraphs>38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104</cp:revision>
  <dcterms:created xsi:type="dcterms:W3CDTF">2022-10-28T01:31:06Z</dcterms:created>
  <dcterms:modified xsi:type="dcterms:W3CDTF">2022-10-28T07:13:20Z</dcterms:modified>
</cp:coreProperties>
</file>